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5.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6.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7.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9.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0.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1.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970" r:id="rId2"/>
    <p:sldMasterId id="2147483996" r:id="rId3"/>
    <p:sldMasterId id="2147484087" r:id="rId4"/>
    <p:sldMasterId id="2147484109" r:id="rId5"/>
    <p:sldMasterId id="2147484134" r:id="rId6"/>
    <p:sldMasterId id="2147484157" r:id="rId7"/>
    <p:sldMasterId id="2147484183" r:id="rId8"/>
    <p:sldMasterId id="2147484232" r:id="rId9"/>
    <p:sldMasterId id="2147484255" r:id="rId10"/>
    <p:sldMasterId id="2147484280" r:id="rId11"/>
    <p:sldMasterId id="2147484350" r:id="rId12"/>
  </p:sldMasterIdLst>
  <p:notesMasterIdLst>
    <p:notesMasterId r:id="rId39"/>
  </p:notesMasterIdLst>
  <p:handoutMasterIdLst>
    <p:handoutMasterId r:id="rId40"/>
  </p:handoutMasterIdLst>
  <p:sldIdLst>
    <p:sldId id="284" r:id="rId13"/>
    <p:sldId id="338" r:id="rId14"/>
    <p:sldId id="360" r:id="rId15"/>
    <p:sldId id="339" r:id="rId16"/>
    <p:sldId id="358" r:id="rId17"/>
    <p:sldId id="350" r:id="rId18"/>
    <p:sldId id="351" r:id="rId19"/>
    <p:sldId id="353" r:id="rId20"/>
    <p:sldId id="359" r:id="rId21"/>
    <p:sldId id="330" r:id="rId22"/>
    <p:sldId id="331" r:id="rId23"/>
    <p:sldId id="332" r:id="rId24"/>
    <p:sldId id="361" r:id="rId25"/>
    <p:sldId id="362" r:id="rId26"/>
    <p:sldId id="363" r:id="rId27"/>
    <p:sldId id="346" r:id="rId28"/>
    <p:sldId id="347" r:id="rId29"/>
    <p:sldId id="348" r:id="rId30"/>
    <p:sldId id="349" r:id="rId31"/>
    <p:sldId id="340" r:id="rId32"/>
    <p:sldId id="341" r:id="rId33"/>
    <p:sldId id="342" r:id="rId34"/>
    <p:sldId id="343" r:id="rId35"/>
    <p:sldId id="344" r:id="rId36"/>
    <p:sldId id="345" r:id="rId37"/>
    <p:sldId id="356" r:id="rId3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Gill Sans MT" charset="0"/>
        <a:ea typeface="MS PGothic" charset="-128"/>
        <a:cs typeface="+mn-cs"/>
      </a:defRPr>
    </a:lvl1pPr>
    <a:lvl2pPr marL="457200" algn="l" rtl="0" fontAlgn="base">
      <a:spcBef>
        <a:spcPct val="0"/>
      </a:spcBef>
      <a:spcAft>
        <a:spcPct val="0"/>
      </a:spcAft>
      <a:defRPr sz="2400" kern="1200">
        <a:solidFill>
          <a:schemeClr val="tx1"/>
        </a:solidFill>
        <a:latin typeface="Gill Sans MT" charset="0"/>
        <a:ea typeface="MS PGothic" charset="-128"/>
        <a:cs typeface="+mn-cs"/>
      </a:defRPr>
    </a:lvl2pPr>
    <a:lvl3pPr marL="914400" algn="l" rtl="0" fontAlgn="base">
      <a:spcBef>
        <a:spcPct val="0"/>
      </a:spcBef>
      <a:spcAft>
        <a:spcPct val="0"/>
      </a:spcAft>
      <a:defRPr sz="2400" kern="1200">
        <a:solidFill>
          <a:schemeClr val="tx1"/>
        </a:solidFill>
        <a:latin typeface="Gill Sans MT" charset="0"/>
        <a:ea typeface="MS PGothic" charset="-128"/>
        <a:cs typeface="+mn-cs"/>
      </a:defRPr>
    </a:lvl3pPr>
    <a:lvl4pPr marL="1371600" algn="l" rtl="0" fontAlgn="base">
      <a:spcBef>
        <a:spcPct val="0"/>
      </a:spcBef>
      <a:spcAft>
        <a:spcPct val="0"/>
      </a:spcAft>
      <a:defRPr sz="2400" kern="1200">
        <a:solidFill>
          <a:schemeClr val="tx1"/>
        </a:solidFill>
        <a:latin typeface="Gill Sans MT" charset="0"/>
        <a:ea typeface="MS PGothic" charset="-128"/>
        <a:cs typeface="+mn-cs"/>
      </a:defRPr>
    </a:lvl4pPr>
    <a:lvl5pPr marL="1828800" algn="l" rtl="0" fontAlgn="base">
      <a:spcBef>
        <a:spcPct val="0"/>
      </a:spcBef>
      <a:spcAft>
        <a:spcPct val="0"/>
      </a:spcAft>
      <a:defRPr sz="2400" kern="1200">
        <a:solidFill>
          <a:schemeClr val="tx1"/>
        </a:solidFill>
        <a:latin typeface="Gill Sans MT" charset="0"/>
        <a:ea typeface="MS PGothic" charset="-128"/>
        <a:cs typeface="+mn-cs"/>
      </a:defRPr>
    </a:lvl5pPr>
    <a:lvl6pPr marL="2286000" algn="l" defTabSz="914400" rtl="0" eaLnBrk="1" latinLnBrk="0" hangingPunct="1">
      <a:defRPr sz="2400" kern="1200">
        <a:solidFill>
          <a:schemeClr val="tx1"/>
        </a:solidFill>
        <a:latin typeface="Gill Sans MT" charset="0"/>
        <a:ea typeface="MS PGothic" charset="-128"/>
        <a:cs typeface="+mn-cs"/>
      </a:defRPr>
    </a:lvl6pPr>
    <a:lvl7pPr marL="2743200" algn="l" defTabSz="914400" rtl="0" eaLnBrk="1" latinLnBrk="0" hangingPunct="1">
      <a:defRPr sz="2400" kern="1200">
        <a:solidFill>
          <a:schemeClr val="tx1"/>
        </a:solidFill>
        <a:latin typeface="Gill Sans MT" charset="0"/>
        <a:ea typeface="MS PGothic" charset="-128"/>
        <a:cs typeface="+mn-cs"/>
      </a:defRPr>
    </a:lvl7pPr>
    <a:lvl8pPr marL="3200400" algn="l" defTabSz="914400" rtl="0" eaLnBrk="1" latinLnBrk="0" hangingPunct="1">
      <a:defRPr sz="2400" kern="1200">
        <a:solidFill>
          <a:schemeClr val="tx1"/>
        </a:solidFill>
        <a:latin typeface="Gill Sans MT" charset="0"/>
        <a:ea typeface="MS PGothic" charset="-128"/>
        <a:cs typeface="+mn-cs"/>
      </a:defRPr>
    </a:lvl8pPr>
    <a:lvl9pPr marL="3657600" algn="l" defTabSz="914400" rtl="0" eaLnBrk="1" latinLnBrk="0" hangingPunct="1">
      <a:defRPr sz="2400" kern="1200">
        <a:solidFill>
          <a:schemeClr val="tx1"/>
        </a:solidFill>
        <a:latin typeface="Gill Sans MT" charset="0"/>
        <a:ea typeface="MS PGothic"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249EE9"/>
    <a:srgbClr val="06A3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76959" autoAdjust="0"/>
  </p:normalViewPr>
  <p:slideViewPr>
    <p:cSldViewPr>
      <p:cViewPr>
        <p:scale>
          <a:sx n="50" d="100"/>
          <a:sy n="50" d="100"/>
        </p:scale>
        <p:origin x="-1166" y="-120"/>
      </p:cViewPr>
      <p:guideLst>
        <p:guide orient="horz" pos="24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54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Lato Regular"/>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Lato Regular" pitchFamily="2" charset="0"/>
                <a:ea typeface="MS PGothic" pitchFamily="34" charset="-128"/>
              </a:defRPr>
            </a:lvl1pPr>
          </a:lstStyle>
          <a:p>
            <a:pPr>
              <a:defRPr/>
            </a:pPr>
            <a:fld id="{CD0EDE21-C8C3-E346-9166-9FFB1F452EC3}" type="datetimeFigureOut">
              <a:rPr lang="en-US" altLang="en-US"/>
              <a:pPr>
                <a:defRPr/>
              </a:pPr>
              <a:t>7/13/2017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Lato Regular"/>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Lato Regular" charset="0"/>
              </a:defRPr>
            </a:lvl1pPr>
          </a:lstStyle>
          <a:p>
            <a:fld id="{CF459745-701F-9B45-BA9C-7671392DA598}" type="slidenum">
              <a:rPr lang="en-US" altLang="en-US"/>
              <a:pPr/>
              <a:t>‹#›</a:t>
            </a:fld>
            <a:endParaRPr lang="en-US" altLang="en-US"/>
          </a:p>
        </p:txBody>
      </p:sp>
    </p:spTree>
    <p:extLst>
      <p:ext uri="{BB962C8B-B14F-4D97-AF65-F5344CB8AC3E}">
        <p14:creationId xmlns:p14="http://schemas.microsoft.com/office/powerpoint/2010/main" val="289717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Lato Regular"/>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Lato Regular" pitchFamily="2" charset="0"/>
                <a:ea typeface="MS PGothic" pitchFamily="34" charset="-128"/>
              </a:defRPr>
            </a:lvl1pPr>
          </a:lstStyle>
          <a:p>
            <a:pPr>
              <a:defRPr/>
            </a:pPr>
            <a:fld id="{0ADA6F9B-58FB-D443-8638-F5B634314698}" type="datetimeFigureOut">
              <a:rPr lang="en-US" altLang="en-US"/>
              <a:pPr>
                <a:defRPr/>
              </a:pPr>
              <a:t>7/13/2017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Lato Regular"/>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Lato Regular" charset="0"/>
              </a:defRPr>
            </a:lvl1pPr>
          </a:lstStyle>
          <a:p>
            <a:fld id="{2F17C4C3-A7A6-A047-9798-90DD51427B5D}" type="slidenum">
              <a:rPr lang="en-US" altLang="en-US"/>
              <a:pPr/>
              <a:t>‹#›</a:t>
            </a:fld>
            <a:endParaRPr lang="en-US" altLang="en-US"/>
          </a:p>
        </p:txBody>
      </p:sp>
    </p:spTree>
    <p:extLst>
      <p:ext uri="{BB962C8B-B14F-4D97-AF65-F5344CB8AC3E}">
        <p14:creationId xmlns:p14="http://schemas.microsoft.com/office/powerpoint/2010/main" val="20824643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Lato Regular"/>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2000" b="0" dirty="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F79D55-3E4B-4684-BF32-87D391D7AAC5}" type="slidenum">
              <a:rPr kumimoji="0" lang="en-US" sz="1800" b="0" i="0" u="none" strike="noStrike" kern="0" cap="none" spc="0" normalizeH="0" baseline="0" noProof="0">
                <a:ln>
                  <a:noFill/>
                </a:ln>
                <a:solidFill>
                  <a:srgbClr val="000000"/>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0" cap="none" spc="0" normalizeH="0" baseline="0" noProof="0">
              <a:ln>
                <a:noFill/>
              </a:ln>
              <a:solidFill>
                <a:srgbClr val="000000"/>
              </a:solidFill>
              <a:effectLst/>
              <a:uLnTx/>
              <a:uFillTx/>
              <a:latin typeface="Calibri"/>
              <a:ea typeface="+mn-ea"/>
              <a:cs typeface="Arial" charset="0"/>
            </a:endParaRPr>
          </a:p>
        </p:txBody>
      </p:sp>
    </p:spTree>
    <p:extLst>
      <p:ext uri="{BB962C8B-B14F-4D97-AF65-F5344CB8AC3E}">
        <p14:creationId xmlns:p14="http://schemas.microsoft.com/office/powerpoint/2010/main" val="280788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10</a:t>
            </a:fld>
            <a:endParaRPr lang="en-US" altLang="en-US"/>
          </a:p>
        </p:txBody>
      </p:sp>
    </p:spTree>
    <p:extLst>
      <p:ext uri="{BB962C8B-B14F-4D97-AF65-F5344CB8AC3E}">
        <p14:creationId xmlns:p14="http://schemas.microsoft.com/office/powerpoint/2010/main" val="123934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11</a:t>
            </a:fld>
            <a:endParaRPr lang="en-US" altLang="en-US"/>
          </a:p>
        </p:txBody>
      </p:sp>
    </p:spTree>
    <p:extLst>
      <p:ext uri="{BB962C8B-B14F-4D97-AF65-F5344CB8AC3E}">
        <p14:creationId xmlns:p14="http://schemas.microsoft.com/office/powerpoint/2010/main" val="373664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12</a:t>
            </a:fld>
            <a:endParaRPr lang="en-US" altLang="en-US"/>
          </a:p>
        </p:txBody>
      </p:sp>
    </p:spTree>
    <p:extLst>
      <p:ext uri="{BB962C8B-B14F-4D97-AF65-F5344CB8AC3E}">
        <p14:creationId xmlns:p14="http://schemas.microsoft.com/office/powerpoint/2010/main" val="123186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13</a:t>
            </a:fld>
            <a:endParaRPr lang="en-US" altLang="en-US"/>
          </a:p>
        </p:txBody>
      </p:sp>
    </p:spTree>
    <p:extLst>
      <p:ext uri="{BB962C8B-B14F-4D97-AF65-F5344CB8AC3E}">
        <p14:creationId xmlns:p14="http://schemas.microsoft.com/office/powerpoint/2010/main" val="924371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prevalence 4.2</a:t>
            </a:r>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14</a:t>
            </a:fld>
            <a:endParaRPr lang="en-US" altLang="en-US"/>
          </a:p>
        </p:txBody>
      </p:sp>
    </p:spTree>
    <p:extLst>
      <p:ext uri="{BB962C8B-B14F-4D97-AF65-F5344CB8AC3E}">
        <p14:creationId xmlns:p14="http://schemas.microsoft.com/office/powerpoint/2010/main" val="814835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will now discuss the mechanisms of the </a:t>
            </a:r>
            <a:r>
              <a:rPr lang="en-US" sz="1200" kern="1200" dirty="0" smtClean="0">
                <a:solidFill>
                  <a:schemeClr val="tx1"/>
                </a:solidFill>
                <a:effectLst/>
                <a:latin typeface="Lato Regular"/>
                <a:ea typeface="MS PGothic" pitchFamily="34" charset="-128"/>
                <a:cs typeface="MS PGothic" charset="0"/>
              </a:rPr>
              <a:t>relationship between wealth and health and some data to illustrate this relationship.  How does wealth impact health? Why is this important?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16</a:t>
            </a:fld>
            <a:endParaRPr lang="en-US" altLang="en-US"/>
          </a:p>
        </p:txBody>
      </p:sp>
    </p:spTree>
    <p:extLst>
      <p:ext uri="{BB962C8B-B14F-4D97-AF65-F5344CB8AC3E}">
        <p14:creationId xmlns:p14="http://schemas.microsoft.com/office/powerpoint/2010/main" val="2734280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 an oversimplified diagram.  I am trying to summarize the pathways by which chronic stress gets</a:t>
            </a:r>
            <a:r>
              <a:rPr lang="en-US" baseline="0" dirty="0"/>
              <a:t> under the skin. </a:t>
            </a:r>
            <a:endParaRPr lang="en-US" dirty="0"/>
          </a:p>
          <a:p>
            <a:endParaRPr lang="en-US" baseline="0" dirty="0"/>
          </a:p>
          <a:p>
            <a:r>
              <a:rPr lang="en-US" baseline="0" dirty="0"/>
              <a:t>Stress hormones couples with other responses may lead to hippocampal atrophy which result in memory impairment and cognitive dysfunction.  Recent work scarcity.</a:t>
            </a:r>
          </a:p>
          <a:p>
            <a:r>
              <a:rPr lang="en-US" baseline="0" dirty="0"/>
              <a:t>Stress hormones are involved in immune response, which leads to the release of inflammatory cytokines,  And </a:t>
            </a:r>
          </a:p>
          <a:p>
            <a:r>
              <a:rPr lang="en-US" baseline="0" dirty="0"/>
              <a:t>Stress hormones impact the Autonomic Nervous system leading to </a:t>
            </a:r>
            <a:r>
              <a:rPr lang="en-US" baseline="0" dirty="0" err="1"/>
              <a:t>htn</a:t>
            </a:r>
            <a:r>
              <a:rPr lang="en-US" baseline="0" dirty="0"/>
              <a:t> and headaches</a:t>
            </a:r>
            <a:endParaRPr lang="en-US" dirty="0"/>
          </a:p>
          <a:p>
            <a:r>
              <a:rPr lang="en-US" dirty="0"/>
              <a:t>The physiological</a:t>
            </a:r>
            <a:r>
              <a:rPr lang="en-US" baseline="0" dirty="0"/>
              <a:t> </a:t>
            </a:r>
            <a:r>
              <a:rPr lang="en-US" dirty="0"/>
              <a:t>pathway</a:t>
            </a:r>
            <a:r>
              <a:rPr lang="en-US" baseline="0" dirty="0"/>
              <a:t> is one mechanism by which chronic stress can lead to disease, but the other pathway is through unhealthy behaviors.</a:t>
            </a:r>
          </a:p>
          <a:p>
            <a:endParaRPr lang="en-US" dirty="0"/>
          </a:p>
        </p:txBody>
      </p:sp>
      <p:sp>
        <p:nvSpPr>
          <p:cNvPr id="4" name="Slide Number Placeholder 3"/>
          <p:cNvSpPr>
            <a:spLocks noGrp="1"/>
          </p:cNvSpPr>
          <p:nvPr>
            <p:ph type="sldNum" sz="quarter" idx="10"/>
          </p:nvPr>
        </p:nvSpPr>
        <p:spPr/>
        <p:txBody>
          <a:bodyPr/>
          <a:lstStyle/>
          <a:p>
            <a:fld id="{76584E56-D885-4248-94C2-E29DA1865C78}" type="slidenum">
              <a:rPr lang="en-US" smtClean="0"/>
              <a:pPr/>
              <a:t>17</a:t>
            </a:fld>
            <a:endParaRPr lang="en-US" dirty="0"/>
          </a:p>
        </p:txBody>
      </p:sp>
    </p:spTree>
    <p:extLst>
      <p:ext uri="{BB962C8B-B14F-4D97-AF65-F5344CB8AC3E}">
        <p14:creationId xmlns:p14="http://schemas.microsoft.com/office/powerpoint/2010/main" val="2027747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Lato Regular"/>
                <a:ea typeface="MS PGothic" pitchFamily="34" charset="-128"/>
                <a:cs typeface="MS PGothic" charset="0"/>
              </a:rPr>
              <a:t>Education is another mechanism by which wealth impacts health.  Those who are more educated have better access to and understanding of health information.  The more educated also have different norms and behaviors around health, things like lower rates of smoking, more exercise. Education an area for intervention and something that links health and wealth.</a:t>
            </a:r>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18</a:t>
            </a:fld>
            <a:endParaRPr lang="en-US" altLang="en-US"/>
          </a:p>
        </p:txBody>
      </p:sp>
    </p:spTree>
    <p:extLst>
      <p:ext uri="{BB962C8B-B14F-4D97-AF65-F5344CB8AC3E}">
        <p14:creationId xmlns:p14="http://schemas.microsoft.com/office/powerpoint/2010/main" val="407067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Lato Regular"/>
                <a:ea typeface="MS PGothic" pitchFamily="34" charset="-128"/>
                <a:cs typeface="MS PGothic" charset="0"/>
              </a:rPr>
              <a:t>The 3</a:t>
            </a:r>
            <a:r>
              <a:rPr lang="en-US" sz="1200" kern="1200" baseline="30000" dirty="0" smtClean="0">
                <a:solidFill>
                  <a:schemeClr val="tx1"/>
                </a:solidFill>
                <a:effectLst/>
                <a:latin typeface="Lato Regular"/>
                <a:ea typeface="MS PGothic" pitchFamily="34" charset="-128"/>
                <a:cs typeface="MS PGothic" charset="0"/>
              </a:rPr>
              <a:t>rd</a:t>
            </a:r>
            <a:r>
              <a:rPr lang="en-US" sz="1200" kern="1200" dirty="0" smtClean="0">
                <a:solidFill>
                  <a:schemeClr val="tx1"/>
                </a:solidFill>
                <a:effectLst/>
                <a:latin typeface="Lato Regular"/>
                <a:ea typeface="MS PGothic" pitchFamily="34" charset="-128"/>
                <a:cs typeface="MS PGothic" charset="0"/>
              </a:rPr>
              <a:t> way in which we believe health impact wealth is through a greater future orientation.  Least well supported in terms of evidence.  Savings allows one to envision the future.  And there is evidence to support savings in childhood is associated with higher rates of college attendance and completion.  However, some research suggests that the same underlying orientation toward the future predicts both wealth-building and health-promoting behavior.  Do savings cause future orientation? Or does a future oriented disposition cause savings? </a:t>
            </a:r>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19</a:t>
            </a:fld>
            <a:endParaRPr lang="en-US" altLang="en-US"/>
          </a:p>
        </p:txBody>
      </p:sp>
    </p:spTree>
    <p:extLst>
      <p:ext uri="{BB962C8B-B14F-4D97-AF65-F5344CB8AC3E}">
        <p14:creationId xmlns:p14="http://schemas.microsoft.com/office/powerpoint/2010/main" val="4183528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a:t>
            </a:r>
            <a:r>
              <a:rPr lang="en-US" baseline="0" dirty="0" smtClean="0"/>
              <a:t> have seen some evidence for disparities in wealth and inequities in health because of wealth and have discussed a few reasons for this, we will now move on to discuss how we can take action to improve health.  Here the big thing to keep in mind is incorporating asset building/wealth into health related programs and practices.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Over the next several</a:t>
            </a:r>
            <a:r>
              <a:rPr lang="en-US" baseline="0" dirty="0" smtClean="0"/>
              <a:t> slides, I will present some of opportunities that consider possible asset building strategies with health prevention and promotion activities.  This has the benefit of enhancing both economic and health outcomes.</a:t>
            </a:r>
            <a:endParaRPr lang="en-US" dirty="0" smtClean="0"/>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20</a:t>
            </a:fld>
            <a:endParaRPr lang="en-US" altLang="en-US"/>
          </a:p>
        </p:txBody>
      </p:sp>
    </p:spTree>
    <p:extLst>
      <p:ext uri="{BB962C8B-B14F-4D97-AF65-F5344CB8AC3E}">
        <p14:creationId xmlns:p14="http://schemas.microsoft.com/office/powerpoint/2010/main" val="326284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Robert Wood Johnson Foundation has a simpler shorthand: “Health happens where we live, learn, work, and play.” Both descriptions of the social determinants of health highlight the idea that what determines health for individuals and communities goes beyond the more familiar discussion of healthcare.  Health is about much more than what happens in hospitals and doctors’ offices.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you can see from this graphic developed</a:t>
            </a:r>
            <a:r>
              <a:rPr lang="en-US" baseline="0" dirty="0" smtClean="0"/>
              <a:t> by the Kaiser Family Foundation, the social determinants of health cross sectors and systems that one may not immediately associate with health. But in public health, we know that economic opportunities, the quality of neighborhoods and communities, the level and quality of education, access to healthy food, social and community support and engagement, and accessibility of health care systems all drive health outcomes like mortality (or death), morbidity (or disease and disability) as well as the length and quality of life. Many of the determinants to the left of health care on this graphic have a considerable impact health outcomes, but our public and private investments often do not reflect this strong relationship between health and social factors.</a:t>
            </a:r>
            <a:endParaRPr lang="en-US" dirty="0" smtClean="0"/>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a:t>
            </a:fld>
            <a:endParaRPr lang="en-US" altLang="en-US"/>
          </a:p>
        </p:txBody>
      </p:sp>
    </p:spTree>
    <p:extLst>
      <p:ext uri="{BB962C8B-B14F-4D97-AF65-F5344CB8AC3E}">
        <p14:creationId xmlns:p14="http://schemas.microsoft.com/office/powerpoint/2010/main" val="2921663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the critical early years</a:t>
            </a:r>
            <a:r>
              <a:rPr lang="en-US" baseline="0" dirty="0" smtClean="0"/>
              <a:t> of development when the resources of parents, the health of the mother, and the health of the child influence outcomes well into adulthood. Potential investment opportunities include combining evidence-based home visitation programs for mothers and other caregivers with financial coaching; child development accounts that are increasingly popular might be combined with preventive health and early childhood development interventions; across interventions, taking a multi-generational approach is likely to be more effective than a focus on children to the exclusion of parents and others in their lives; and in all of our programming being sensitive to the language and cultural needs of families will enhance program effectiveness. </a:t>
            </a:r>
            <a:endParaRPr lang="en-US" dirty="0" smtClean="0"/>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21</a:t>
            </a:fld>
            <a:endParaRPr lang="en-US" altLang="en-US"/>
          </a:p>
        </p:txBody>
      </p:sp>
    </p:spTree>
    <p:extLst>
      <p:ext uri="{BB962C8B-B14F-4D97-AF65-F5344CB8AC3E}">
        <p14:creationId xmlns:p14="http://schemas.microsoft.com/office/powerpoint/2010/main" val="1902634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Later in a child’s development when health influences the opportunity to learn and savings influence the likelihood of attending and graduating from college, child</a:t>
            </a:r>
            <a:r>
              <a:rPr lang="en-US" baseline="0" dirty="0" smtClean="0"/>
              <a:t> development accounts, particularly for the neediest children, should receive additional deposits. These should be tied to milestones like grade level or age rather than behavioral outcomes like school attendance or grades in order to be fair and administratively efficient.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Financial education for entire family focuses on developing </a:t>
            </a:r>
            <a:r>
              <a:rPr lang="en-US" baseline="0" dirty="0" err="1" smtClean="0"/>
              <a:t>postivie</a:t>
            </a:r>
            <a:r>
              <a:rPr lang="en-US" baseline="0" dirty="0" smtClean="0"/>
              <a:t> financial habits and norms.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older children hands-on financial skills development specifically helpful when tied to first job. Partnership with schools required.</a:t>
            </a:r>
            <a:endParaRPr lang="en-US" dirty="0" smtClean="0"/>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22</a:t>
            </a:fld>
            <a:endParaRPr lang="en-US" altLang="en-US"/>
          </a:p>
        </p:txBody>
      </p:sp>
    </p:spTree>
    <p:extLst>
      <p:ext uri="{BB962C8B-B14F-4D97-AF65-F5344CB8AC3E}">
        <p14:creationId xmlns:p14="http://schemas.microsoft.com/office/powerpoint/2010/main" val="1958127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Individual Development Accounts that are for low-to-moderate</a:t>
            </a:r>
            <a:r>
              <a:rPr lang="en-US" baseline="0" dirty="0" smtClean="0"/>
              <a:t> income individuals to save for things like home purchases or business start up could be tied to preventive health behaviors, with incentives for quitting smoking or exercise.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Contributions to retirement or health savings accounts could also be linked to health behaviors, as they are in many workplaces.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At </a:t>
            </a:r>
            <a:r>
              <a:rPr lang="en-US" baseline="0" dirty="0" smtClean="0"/>
              <a:t>the policy level, more support for paid family and sick leave would make a significant difference for adult workers, and financial coaching with a focus on managing credit and debt, homeownership, and retirement would be important in this phase.</a:t>
            </a:r>
            <a:endParaRPr lang="en-US" dirty="0" smtClean="0"/>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23</a:t>
            </a:fld>
            <a:endParaRPr lang="en-US" altLang="en-US"/>
          </a:p>
        </p:txBody>
      </p:sp>
    </p:spTree>
    <p:extLst>
      <p:ext uri="{BB962C8B-B14F-4D97-AF65-F5344CB8AC3E}">
        <p14:creationId xmlns:p14="http://schemas.microsoft.com/office/powerpoint/2010/main" val="2044980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middle adult years, we</a:t>
            </a:r>
            <a:r>
              <a:rPr lang="en-US" baseline="0" dirty="0" smtClean="0"/>
              <a:t> begin to see the onset of several chronic diseases like diabetes and heart disease, disproportionately for those at lower levels of SES. These chronic diseases come with significant healthcare-related costs that must be managed effectively in addition to managing the disease. Wealth can help to buffer the shocks. </a:t>
            </a:r>
          </a:p>
          <a:p>
            <a:endParaRPr lang="en-US" baseline="0" dirty="0" smtClean="0"/>
          </a:p>
          <a:p>
            <a:r>
              <a:rPr lang="en-US" baseline="0" dirty="0" smtClean="0"/>
              <a:t>The stresses of the so-called sandwich generation also appear in this phase of life. Helping families to save in anticipation of care for older parents may alleviate some of this burden. </a:t>
            </a:r>
          </a:p>
          <a:p>
            <a:endParaRPr lang="en-US" baseline="0" dirty="0" smtClean="0"/>
          </a:p>
          <a:p>
            <a:r>
              <a:rPr lang="en-US" baseline="0" dirty="0" smtClean="0"/>
              <a:t>And while many in this phase may have already purchased homes, there is a need to help protect this vital asset in terms of both maintenance and financing.</a:t>
            </a:r>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24</a:t>
            </a:fld>
            <a:endParaRPr lang="en-US" altLang="en-US"/>
          </a:p>
        </p:txBody>
      </p:sp>
    </p:spTree>
    <p:extLst>
      <p:ext uri="{BB962C8B-B14F-4D97-AF65-F5344CB8AC3E}">
        <p14:creationId xmlns:p14="http://schemas.microsoft.com/office/powerpoint/2010/main" val="3324100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in older adulthood, when health problems</a:t>
            </a:r>
            <a:r>
              <a:rPr lang="en-US" baseline="0" dirty="0" smtClean="0"/>
              <a:t> can lead to permanent disability and earlier than expected retirement,</a:t>
            </a:r>
            <a:r>
              <a:rPr lang="en-US" dirty="0" smtClean="0"/>
              <a:t> there is a need for</a:t>
            </a:r>
            <a:r>
              <a:rPr lang="en-US" baseline="0" dirty="0" smtClean="0"/>
              <a:t> financial advising that preserves accumulated assets even as health care spending reaches its highest level of any phase of life. </a:t>
            </a:r>
          </a:p>
          <a:p>
            <a:endParaRPr lang="en-US" baseline="0" dirty="0" smtClean="0"/>
          </a:p>
          <a:p>
            <a:r>
              <a:rPr lang="en-US" baseline="0" dirty="0" smtClean="0"/>
              <a:t>Older adults are also in need of coordination of services that can help them to stay in their homes as long as possible.  Example of this in Appalachia where there is a fragmented system of aging services. Multi-sector approach that brought together many stakeholders (providers, hospitals, housing sector) to help seniors stay in homes longer. Home improvements to improve livability.  Keeping home means keeping asset and not having to spend down to qualify for </a:t>
            </a:r>
            <a:r>
              <a:rPr lang="en-US" baseline="0" dirty="0" err="1" smtClean="0"/>
              <a:t>medicaid</a:t>
            </a:r>
            <a:endParaRPr lang="en-US" baseline="0" dirty="0" smtClean="0"/>
          </a:p>
          <a:p>
            <a:endParaRPr lang="en-US" baseline="0" dirty="0" smtClean="0"/>
          </a:p>
          <a:p>
            <a:r>
              <a:rPr lang="en-US" baseline="0" dirty="0" smtClean="0"/>
              <a:t>Community health workers can be crucial connectors to resources, information and support for older adults. </a:t>
            </a:r>
          </a:p>
          <a:p>
            <a:endParaRPr lang="en-US" baseline="0" dirty="0" smtClean="0"/>
          </a:p>
          <a:p>
            <a:r>
              <a:rPr lang="en-US" baseline="0" dirty="0" smtClean="0"/>
              <a:t>As you can see from these recommendations, a multifaceted approach across the life course is needed in order to ensure optimal health and financial stability—both of which are interconnected outcomes. </a:t>
            </a:r>
          </a:p>
          <a:p>
            <a:endParaRPr lang="en-US" baseline="0" dirty="0" smtClean="0"/>
          </a:p>
          <a:p>
            <a:r>
              <a:rPr lang="en-US" dirty="0" smtClean="0"/>
              <a:t>https://www.marketplace.org/2014/02/10/health-care/delivering-better-medical-care-15-hour</a:t>
            </a:r>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25</a:t>
            </a:fld>
            <a:endParaRPr lang="en-US" altLang="en-US"/>
          </a:p>
        </p:txBody>
      </p:sp>
    </p:spTree>
    <p:extLst>
      <p:ext uri="{BB962C8B-B14F-4D97-AF65-F5344CB8AC3E}">
        <p14:creationId xmlns:p14="http://schemas.microsoft.com/office/powerpoint/2010/main" val="1729614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26</a:t>
            </a:fld>
            <a:endParaRPr lang="en-US" altLang="en-US"/>
          </a:p>
        </p:txBody>
      </p:sp>
    </p:spTree>
    <p:extLst>
      <p:ext uri="{BB962C8B-B14F-4D97-AF65-F5344CB8AC3E}">
        <p14:creationId xmlns:p14="http://schemas.microsoft.com/office/powerpoint/2010/main" val="245398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3</a:t>
            </a:fld>
            <a:endParaRPr lang="en-US" altLang="en-US"/>
          </a:p>
        </p:txBody>
      </p:sp>
    </p:spTree>
    <p:extLst>
      <p:ext uri="{BB962C8B-B14F-4D97-AF65-F5344CB8AC3E}">
        <p14:creationId xmlns:p14="http://schemas.microsoft.com/office/powerpoint/2010/main" val="75449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 only is the relationship between social and economic factors and health strong;</a:t>
            </a:r>
            <a:r>
              <a:rPr lang="en-US" baseline="0" dirty="0" smtClean="0"/>
              <a:t> it is also complex.  We tried in the brief to simplify some of this complexity by noting that socioeconomic status—and in particular wealth as one indicator of SES—impacts health and that health impacts socioeconomic status across the life course.  This graphic from a report on SES and health by Adler and colleagues shows that beginning even before birth, socioeconomic status in one phase of life impacts both health and later SES in later phases. Health early in life also exerts an effect on SES and later health. This complexity can make it difficult for researchers to tease apart which factor is contributing to which outcome, and more research is needed, but we are learning more every day about this critical link between SES and health. We’re also learning more about how wealth in particular is implicated in health. This life course perspective introduces a number of key opportunities to invest in the health and well-being of children, families, and communities.  </a:t>
            </a:r>
            <a:endParaRPr lang="en-US" dirty="0" smtClean="0"/>
          </a:p>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4</a:t>
            </a:fld>
            <a:endParaRPr lang="en-US" altLang="en-US"/>
          </a:p>
        </p:txBody>
      </p:sp>
    </p:spTree>
    <p:extLst>
      <p:ext uri="{BB962C8B-B14F-4D97-AF65-F5344CB8AC3E}">
        <p14:creationId xmlns:p14="http://schemas.microsoft.com/office/powerpoint/2010/main" val="114788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5</a:t>
            </a:fld>
            <a:endParaRPr lang="en-US" altLang="en-US"/>
          </a:p>
        </p:txBody>
      </p:sp>
    </p:spTree>
    <p:extLst>
      <p:ext uri="{BB962C8B-B14F-4D97-AF65-F5344CB8AC3E}">
        <p14:creationId xmlns:p14="http://schemas.microsoft.com/office/powerpoint/2010/main" val="114788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6</a:t>
            </a:fld>
            <a:endParaRPr lang="en-US" altLang="en-US"/>
          </a:p>
        </p:txBody>
      </p:sp>
    </p:spTree>
    <p:extLst>
      <p:ext uri="{BB962C8B-B14F-4D97-AF65-F5344CB8AC3E}">
        <p14:creationId xmlns:p14="http://schemas.microsoft.com/office/powerpoint/2010/main" val="216422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736F8A7-4997-40F4-823E-EEAF6DDBEE0D}" type="slidenum">
              <a:rPr lang="en-US" smtClean="0"/>
              <a:pPr>
                <a:defRPr/>
              </a:pPr>
              <a:t>7</a:t>
            </a:fld>
            <a:endParaRPr lang="en-US"/>
          </a:p>
        </p:txBody>
      </p:sp>
    </p:spTree>
    <p:extLst>
      <p:ext uri="{BB962C8B-B14F-4D97-AF65-F5344CB8AC3E}">
        <p14:creationId xmlns:p14="http://schemas.microsoft.com/office/powerpoint/2010/main" val="326792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Institute for Policy Studies estimates that if current rates of growth remain the same, it would take 228 years for the average Black family and 84 years for the average Hispanic family to accumulate the same amount of wealth currently held by White families.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004E096-C0FC-44ED-8958-45B58E961200}" type="slidenum">
              <a:rPr kumimoji="0" lang="en-US" sz="1200" b="0" i="0" u="none" strike="noStrike" kern="1200" cap="none" spc="0" normalizeH="0" baseline="0" noProof="0" smtClean="0">
                <a:ln>
                  <a:noFill/>
                </a:ln>
                <a:solidFill>
                  <a:prstClr val="black"/>
                </a:solidFill>
                <a:effectLst/>
                <a:uLnTx/>
                <a:uFillTx/>
                <a:latin typeface="Lato Regular"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Lato Regular" charset="0"/>
              <a:ea typeface="MS PGothic" charset="-128"/>
              <a:cs typeface="+mn-cs"/>
            </a:endParaRPr>
          </a:p>
        </p:txBody>
      </p:sp>
    </p:spTree>
    <p:extLst>
      <p:ext uri="{BB962C8B-B14F-4D97-AF65-F5344CB8AC3E}">
        <p14:creationId xmlns:p14="http://schemas.microsoft.com/office/powerpoint/2010/main" val="406937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back</a:t>
            </a:r>
            <a:r>
              <a:rPr lang="en-US" baseline="0" dirty="0" smtClean="0"/>
              <a:t> to discussion of health, what is the relationship between health and wealth?</a:t>
            </a:r>
            <a:endParaRPr lang="en-US" dirty="0"/>
          </a:p>
        </p:txBody>
      </p:sp>
      <p:sp>
        <p:nvSpPr>
          <p:cNvPr id="4" name="Slide Number Placeholder 3"/>
          <p:cNvSpPr>
            <a:spLocks noGrp="1"/>
          </p:cNvSpPr>
          <p:nvPr>
            <p:ph type="sldNum" sz="quarter" idx="10"/>
          </p:nvPr>
        </p:nvSpPr>
        <p:spPr/>
        <p:txBody>
          <a:bodyPr/>
          <a:lstStyle/>
          <a:p>
            <a:fld id="{2F17C4C3-A7A6-A047-9798-90DD51427B5D}" type="slidenum">
              <a:rPr lang="en-US" altLang="en-US" smtClean="0"/>
              <a:pPr/>
              <a:t>9</a:t>
            </a:fld>
            <a:endParaRPr lang="en-US" altLang="en-US"/>
          </a:p>
        </p:txBody>
      </p:sp>
    </p:spTree>
    <p:extLst>
      <p:ext uri="{BB962C8B-B14F-4D97-AF65-F5344CB8AC3E}">
        <p14:creationId xmlns:p14="http://schemas.microsoft.com/office/powerpoint/2010/main" val="2164226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228601"/>
            <a:ext cx="436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143000"/>
            <a:ext cx="12192000" cy="3657600"/>
          </a:xfrm>
        </p:spPr>
        <p:txBody>
          <a:bodyPr/>
          <a:lstStyle/>
          <a:p>
            <a:pPr lvl="0"/>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endParaRPr lang="en-US" dirty="0"/>
          </a:p>
        </p:txBody>
      </p:sp>
    </p:spTree>
    <p:extLst>
      <p:ext uri="{BB962C8B-B14F-4D97-AF65-F5344CB8AC3E}">
        <p14:creationId xmlns:p14="http://schemas.microsoft.com/office/powerpoint/2010/main" val="10362041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39552142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1">
                <a:solidFill>
                  <a:schemeClr val="bg1"/>
                </a:solidFill>
              </a:defRPr>
            </a:lvl1pPr>
          </a:lstStyle>
          <a:p>
            <a:r>
              <a:rPr lang="en-US"/>
              <a:t>Click to edit Master title style</a:t>
            </a:r>
            <a:endParaRPr lang="en-US" dirty="0"/>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403012151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9330623"/>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ontent -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1"/>
            <a:ext cx="10363200" cy="1362075"/>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848377062"/>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lvl1pPr>
          </a:lstStyle>
          <a:p>
            <a:r>
              <a:rPr lang="en-US"/>
              <a:t>Click to edit Master title style</a:t>
            </a:r>
            <a:endParaRPr lang="en-US" dirty="0"/>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491028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2800"/>
            </a:lvl1pPr>
          </a:lstStyle>
          <a:p>
            <a:r>
              <a:rPr lang="en-US"/>
              <a:t>Click to edit Master title style</a:t>
            </a:r>
            <a:endParaRPr lang="en-US" dirty="0"/>
          </a:p>
        </p:txBody>
      </p:sp>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204169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solidFill>
                  <a:schemeClr val="bg1"/>
                </a:solidFill>
              </a:defRPr>
            </a:lvl1pPr>
          </a:lstStyle>
          <a:p>
            <a:r>
              <a:rPr lang="en-US"/>
              <a:t>Click to edit Master title style</a:t>
            </a:r>
            <a:endParaRPr lang="en-US" dirty="0"/>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407323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solidFill>
                  <a:schemeClr val="bg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041419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solidFill>
                  <a:schemeClr val="bg1"/>
                </a:solidFill>
              </a:defRPr>
            </a:lvl1pPr>
          </a:lstStyle>
          <a:p>
            <a:r>
              <a:rPr lang="en-US"/>
              <a:t>Click to edit Master title style</a:t>
            </a:r>
            <a:endParaRPr lang="en-US" dirty="0"/>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897893"/>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8008182"/>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8935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36914863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14350"/>
            <a:ext cx="4011084" cy="1162050"/>
          </a:xfrm>
        </p:spPr>
        <p:txBody>
          <a:bodyPr/>
          <a:lstStyle>
            <a:lvl1pPr algn="l">
              <a:defRPr sz="3000" b="1"/>
            </a:lvl1pPr>
          </a:lstStyle>
          <a:p>
            <a:r>
              <a:rPr lang="en-US"/>
              <a:t>Click to edit Master title style</a:t>
            </a:r>
            <a:endParaRPr lang="en-US" dirty="0"/>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6764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6672970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8171451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09922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34293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9933"/>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381151" y="1269857"/>
            <a:ext cx="10648951" cy="521158"/>
          </a:xfrm>
        </p:spPr>
        <p:txBody>
          <a:bodyPr/>
          <a:lstStyle>
            <a:lvl1pPr marL="0" indent="0">
              <a:buNone/>
              <a:defRPr sz="2000">
                <a:solidFill>
                  <a:srgbClr val="6E6259"/>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
        <p:nvSpPr>
          <p:cNvPr id="6" name="Slide Number Placeholder 5"/>
          <p:cNvSpPr>
            <a:spLocks noGrp="1"/>
          </p:cNvSpPr>
          <p:nvPr>
            <p:ph type="sldNum" sz="quarter" idx="12"/>
          </p:nvPr>
        </p:nvSpPr>
        <p:spPr>
          <a:xfrm>
            <a:off x="6198795" y="224492"/>
            <a:ext cx="1776208" cy="365125"/>
          </a:xfrm>
          <a:prstGeom prst="rect">
            <a:avLst/>
          </a:prstGeom>
        </p:spPr>
        <p:txBody>
          <a:bodyPr/>
          <a:lstStyle/>
          <a:p>
            <a:pPr fontAlgn="base">
              <a:spcBef>
                <a:spcPct val="0"/>
              </a:spcBef>
              <a:spcAft>
                <a:spcPct val="0"/>
              </a:spcAft>
            </a:pPr>
            <a:fld id="{1A572F6C-8109-4633-9466-39332E001E34}" type="slidenum">
              <a:rPr lang="en-US" sz="2400">
                <a:solidFill>
                  <a:prstClr val="black"/>
                </a:solidFill>
                <a:ea typeface="MS PGothic" pitchFamily="34" charset="-128"/>
              </a:rPr>
              <a:pPr fontAlgn="base">
                <a:spcBef>
                  <a:spcPct val="0"/>
                </a:spcBef>
                <a:spcAft>
                  <a:spcPct val="0"/>
                </a:spcAft>
              </a:pPr>
              <a:t>‹#›</a:t>
            </a:fld>
            <a:endParaRPr lang="en-US" sz="2400" dirty="0">
              <a:solidFill>
                <a:prstClr val="black"/>
              </a:solidFill>
              <a:ea typeface="MS PGothic" pitchFamily="34" charset="-128"/>
            </a:endParaRPr>
          </a:p>
        </p:txBody>
      </p:sp>
    </p:spTree>
    <p:extLst>
      <p:ext uri="{BB962C8B-B14F-4D97-AF65-F5344CB8AC3E}">
        <p14:creationId xmlns:p14="http://schemas.microsoft.com/office/powerpoint/2010/main" val="355643442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4-Up">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77091" y="231521"/>
            <a:ext cx="11637819" cy="575302"/>
          </a:xfrm>
          <a:prstGeom prst="rect">
            <a:avLst/>
          </a:prstGeom>
        </p:spPr>
        <p:txBody>
          <a:bodyPr vert="horz" lIns="82058" tIns="41029" rIns="82058" bIns="41029" rtlCol="0" anchor="b" anchorCtr="0">
            <a:spAutoFit/>
          </a:bodyPr>
          <a:lstStyle/>
          <a:p>
            <a:r>
              <a:rPr lang="en-US"/>
              <a:t>Click to edit Master title style</a:t>
            </a:r>
            <a:endParaRPr lang="en-US" dirty="0"/>
          </a:p>
        </p:txBody>
      </p:sp>
      <p:cxnSp>
        <p:nvCxnSpPr>
          <p:cNvPr id="9" name="Straight Connector 8"/>
          <p:cNvCxnSpPr/>
          <p:nvPr/>
        </p:nvCxnSpPr>
        <p:spPr>
          <a:xfrm>
            <a:off x="277091" y="806824"/>
            <a:ext cx="1163781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277092" y="1210236"/>
            <a:ext cx="5653424" cy="2218765"/>
          </a:xfrm>
        </p:spPr>
        <p:txBody>
          <a:bodyPr/>
          <a:lstStyle>
            <a:lvl1pPr>
              <a:defRPr sz="1300"/>
            </a:lvl1pPr>
            <a:lvl2pPr>
              <a:defRPr sz="1300"/>
            </a:lvl2pPr>
            <a:lvl3pPr>
              <a:defRPr sz="1300"/>
            </a:lvl3pPr>
            <a:lvl4pPr>
              <a:defRPr sz="1300"/>
            </a:lvl4pPr>
            <a:lvl5pP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1"/>
          </p:nvPr>
        </p:nvSpPr>
        <p:spPr>
          <a:xfrm>
            <a:off x="6262255" y="1210236"/>
            <a:ext cx="5652655" cy="2218764"/>
          </a:xfrm>
        </p:spPr>
        <p:txBody>
          <a:bodyPr/>
          <a:lstStyle>
            <a:lvl1pPr>
              <a:defRPr sz="1300"/>
            </a:lvl1pPr>
            <a:lvl2pPr>
              <a:defRPr sz="1300"/>
            </a:lvl2pPr>
            <a:lvl3pPr>
              <a:defRPr sz="1300"/>
            </a:lvl3pPr>
            <a:lvl4pPr>
              <a:defRPr sz="1300"/>
            </a:lvl4pPr>
            <a:lvl5pP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2"/>
          </p:nvPr>
        </p:nvSpPr>
        <p:spPr>
          <a:xfrm>
            <a:off x="277092" y="3630707"/>
            <a:ext cx="5653424" cy="2218765"/>
          </a:xfrm>
        </p:spPr>
        <p:txBody>
          <a:bodyPr/>
          <a:lstStyle>
            <a:lvl1pPr>
              <a:defRPr sz="1300"/>
            </a:lvl1pPr>
            <a:lvl2pPr>
              <a:defRPr sz="1300"/>
            </a:lvl2pPr>
            <a:lvl3pPr>
              <a:defRPr sz="1300"/>
            </a:lvl3pPr>
            <a:lvl4pPr>
              <a:defRPr sz="1300"/>
            </a:lvl4pPr>
            <a:lvl5pP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3"/>
          </p:nvPr>
        </p:nvSpPr>
        <p:spPr>
          <a:xfrm>
            <a:off x="6262255" y="3630706"/>
            <a:ext cx="5652655" cy="2218764"/>
          </a:xfrm>
        </p:spPr>
        <p:txBody>
          <a:bodyPr/>
          <a:lstStyle>
            <a:lvl1pPr>
              <a:defRPr sz="1300"/>
            </a:lvl1pPr>
            <a:lvl2pPr>
              <a:defRPr sz="1300"/>
            </a:lvl2pPr>
            <a:lvl3pPr>
              <a:defRPr sz="1300"/>
            </a:lvl3pPr>
            <a:lvl4pPr>
              <a:defRPr sz="1300"/>
            </a:lvl4pPr>
            <a:lvl5pPr>
              <a:defRPr sz="13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4"/>
          </p:nvPr>
        </p:nvSpPr>
        <p:spPr>
          <a:xfrm>
            <a:off x="11334700" y="204508"/>
            <a:ext cx="582133" cy="81470"/>
          </a:xfrm>
          <a:prstGeom prst="rect">
            <a:avLst/>
          </a:prstGeom>
        </p:spPr>
        <p:txBody>
          <a:bodyPr lIns="82058" tIns="41029" rIns="82058" bIns="41029"/>
          <a:lstStyle/>
          <a:p>
            <a:pPr algn="r" defTabSz="914035"/>
            <a:endParaRPr lang="en-US" dirty="0">
              <a:solidFill>
                <a:prstClr val="black"/>
              </a:solidFill>
              <a:ea typeface="MS PGothic" pitchFamily="34" charset="-128"/>
            </a:endParaRPr>
          </a:p>
        </p:txBody>
      </p:sp>
      <p:sp>
        <p:nvSpPr>
          <p:cNvPr id="12" name="Text Box 5"/>
          <p:cNvSpPr txBox="1">
            <a:spLocks/>
          </p:cNvSpPr>
          <p:nvPr/>
        </p:nvSpPr>
        <p:spPr bwMode="auto">
          <a:xfrm>
            <a:off x="11360729" y="6254285"/>
            <a:ext cx="556108" cy="399209"/>
          </a:xfrm>
          <a:prstGeom prst="rect">
            <a:avLst/>
          </a:prstGeom>
          <a:noFill/>
          <a:ln w="25400">
            <a:noFill/>
            <a:miter lim="800000"/>
            <a:headEnd/>
            <a:tailEnd/>
          </a:ln>
          <a:effectLst/>
        </p:spPr>
        <p:txBody>
          <a:bodyPr wrap="square" lIns="0" tIns="43225" rIns="0" bIns="43225" anchor="ctr" anchorCtr="0">
            <a:noAutofit/>
          </a:bodyPr>
          <a:lstStyle>
            <a:defPPr>
              <a:defRPr lang="en-US"/>
            </a:defPPr>
            <a:lvl1pPr marR="0" lvl="0" indent="0" algn="ctr" defTabSz="963778" fontAlgn="auto">
              <a:lnSpc>
                <a:spcPct val="100000"/>
              </a:lnSpc>
              <a:spcBef>
                <a:spcPts val="53"/>
              </a:spcBef>
              <a:spcAft>
                <a:spcPts val="0"/>
              </a:spcAft>
              <a:buClrTx/>
              <a:buSzTx/>
              <a:buFontTx/>
              <a:buNone/>
              <a:tabLst/>
              <a:defRPr kumimoji="0" sz="1200" b="1" i="0" u="none" strike="noStrike" kern="0" cap="none" spc="0" normalizeH="0" baseline="0">
                <a:ln>
                  <a:noFill/>
                </a:ln>
                <a:solidFill>
                  <a:schemeClr val="accent1"/>
                </a:solidFill>
                <a:effectLst/>
                <a:uLnTx/>
                <a:uFillTx/>
                <a:latin typeface="Calibri" pitchFamily="34" charset="0"/>
              </a:defRPr>
            </a:lvl1pPr>
          </a:lstStyle>
          <a:p>
            <a:fld id="{6CF1D2C8-2C41-4EA1-B824-847633330263}" type="slidenum">
              <a:rPr lang="en-US" sz="1200" smtClean="0">
                <a:solidFill>
                  <a:srgbClr val="0096D2"/>
                </a:solidFill>
                <a:latin typeface="Arial" pitchFamily="34" charset="0"/>
                <a:ea typeface="MS PGothic" pitchFamily="34" charset="-128"/>
                <a:cs typeface="Arial" pitchFamily="34" charset="0"/>
              </a:rPr>
              <a:pPr/>
              <a:t>‹#›</a:t>
            </a:fld>
            <a:endParaRPr lang="en-US" sz="1200" dirty="0">
              <a:solidFill>
                <a:srgbClr val="0096D2"/>
              </a:solidFill>
              <a:latin typeface="Arial" pitchFamily="34" charset="0"/>
              <a:ea typeface="MS PGothic" pitchFamily="34" charset="-128"/>
              <a:cs typeface="Arial" pitchFamily="34" charset="0"/>
            </a:endParaRPr>
          </a:p>
        </p:txBody>
      </p:sp>
      <p:sp>
        <p:nvSpPr>
          <p:cNvPr id="13" name="Text Box 5"/>
          <p:cNvSpPr txBox="1">
            <a:spLocks/>
          </p:cNvSpPr>
          <p:nvPr/>
        </p:nvSpPr>
        <p:spPr bwMode="auto">
          <a:xfrm>
            <a:off x="280940" y="6254285"/>
            <a:ext cx="3044152" cy="399209"/>
          </a:xfrm>
          <a:prstGeom prst="rect">
            <a:avLst/>
          </a:prstGeom>
          <a:noFill/>
          <a:ln w="25400">
            <a:noFill/>
            <a:miter lim="800000"/>
            <a:headEnd/>
            <a:tailEnd/>
          </a:ln>
          <a:effectLst/>
        </p:spPr>
        <p:txBody>
          <a:bodyPr wrap="square" lIns="0" tIns="43225" rIns="0" bIns="43225" anchor="ctr" anchorCtr="0">
            <a:noAutofit/>
          </a:bodyPr>
          <a:lstStyle/>
          <a:p>
            <a:pPr algn="ctr" defTabSz="864894">
              <a:spcBef>
                <a:spcPts val="48"/>
              </a:spcBef>
              <a:defRPr/>
            </a:pPr>
            <a:endParaRPr lang="en-US" sz="700" b="1" kern="0" spc="135" dirty="0">
              <a:solidFill>
                <a:srgbClr val="0096D2"/>
              </a:solidFill>
              <a:latin typeface="Arial" pitchFamily="34" charset="0"/>
              <a:ea typeface="MS PGothic" pitchFamily="34" charset="-128"/>
              <a:cs typeface="Arial" pitchFamily="34" charset="0"/>
            </a:endParaRPr>
          </a:p>
          <a:p>
            <a:pPr defTabSz="864894">
              <a:spcBef>
                <a:spcPts val="48"/>
              </a:spcBef>
              <a:defRPr/>
            </a:pPr>
            <a:r>
              <a:rPr lang="en-US" sz="700" b="1" kern="0" spc="135" dirty="0">
                <a:solidFill>
                  <a:srgbClr val="0096D2"/>
                </a:solidFill>
                <a:latin typeface="Arial" pitchFamily="34" charset="0"/>
                <a:ea typeface="MS PGothic" pitchFamily="34" charset="-128"/>
                <a:cs typeface="Arial" pitchFamily="34" charset="0"/>
              </a:rPr>
              <a:t>PROPRIETARY AND CONFIDENTIAL</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727" y="6257402"/>
            <a:ext cx="1884219" cy="403426"/>
          </a:xfrm>
          <a:prstGeom prst="rect">
            <a:avLst/>
          </a:prstGeom>
        </p:spPr>
      </p:pic>
    </p:spTree>
    <p:extLst>
      <p:ext uri="{BB962C8B-B14F-4D97-AF65-F5344CB8AC3E}">
        <p14:creationId xmlns:p14="http://schemas.microsoft.com/office/powerpoint/2010/main" val="1460934932"/>
      </p:ext>
    </p:extLst>
  </p:cSld>
  <p:clrMapOvr>
    <a:overrideClrMapping bg1="lt1" tx1="dk1" bg2="lt2" tx2="dk2" accent1="accent1" accent2="accent2" accent3="accent3" accent4="accent4" accent5="accent5" accent6="accent6" hlink="hlink" folHlink="folHlink"/>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Title and 2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77091" y="231521"/>
            <a:ext cx="11637819" cy="575302"/>
          </a:xfrm>
          <a:prstGeom prst="rect">
            <a:avLst/>
          </a:prstGeom>
        </p:spPr>
        <p:txBody>
          <a:bodyPr vert="horz" lIns="82058" tIns="41029" rIns="82058" bIns="41029" rtlCol="0" anchor="b" anchorCtr="0">
            <a:spAutoFit/>
          </a:bodyPr>
          <a:lstStyle/>
          <a:p>
            <a:r>
              <a:rPr lang="en-US"/>
              <a:t>Click to edit Master title style</a:t>
            </a:r>
            <a:endParaRPr lang="en-US" dirty="0"/>
          </a:p>
        </p:txBody>
      </p:sp>
      <p:cxnSp>
        <p:nvCxnSpPr>
          <p:cNvPr id="9" name="Straight Connector 8"/>
          <p:cNvCxnSpPr/>
          <p:nvPr/>
        </p:nvCxnSpPr>
        <p:spPr>
          <a:xfrm>
            <a:off x="277091" y="806824"/>
            <a:ext cx="1163781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831273" y="1210236"/>
            <a:ext cx="5099243" cy="46392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quarter" idx="11"/>
          </p:nvPr>
        </p:nvSpPr>
        <p:spPr>
          <a:xfrm>
            <a:off x="6261485" y="1210236"/>
            <a:ext cx="5099244" cy="46392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2"/>
          </p:nvPr>
        </p:nvSpPr>
        <p:spPr>
          <a:xfrm>
            <a:off x="11334700" y="204508"/>
            <a:ext cx="582133" cy="81470"/>
          </a:xfrm>
          <a:prstGeom prst="rect">
            <a:avLst/>
          </a:prstGeom>
        </p:spPr>
        <p:txBody>
          <a:bodyPr lIns="82058" tIns="41029" rIns="82058" bIns="41029"/>
          <a:lstStyle/>
          <a:p>
            <a:pPr algn="r" defTabSz="914035"/>
            <a:endParaRPr lang="en-US" dirty="0">
              <a:solidFill>
                <a:prstClr val="black"/>
              </a:solidFill>
              <a:ea typeface="MS PGothic" pitchFamily="34" charset="-128"/>
            </a:endParaRPr>
          </a:p>
        </p:txBody>
      </p:sp>
      <p:sp>
        <p:nvSpPr>
          <p:cNvPr id="7" name="Text Box 5"/>
          <p:cNvSpPr txBox="1">
            <a:spLocks/>
          </p:cNvSpPr>
          <p:nvPr/>
        </p:nvSpPr>
        <p:spPr bwMode="auto">
          <a:xfrm>
            <a:off x="11360729" y="6254285"/>
            <a:ext cx="556108" cy="399209"/>
          </a:xfrm>
          <a:prstGeom prst="rect">
            <a:avLst/>
          </a:prstGeom>
          <a:noFill/>
          <a:ln w="25400">
            <a:noFill/>
            <a:miter lim="800000"/>
            <a:headEnd/>
            <a:tailEnd/>
          </a:ln>
          <a:effectLst/>
        </p:spPr>
        <p:txBody>
          <a:bodyPr wrap="square" lIns="0" tIns="43225" rIns="0" bIns="43225" anchor="ctr" anchorCtr="0">
            <a:noAutofit/>
          </a:bodyPr>
          <a:lstStyle>
            <a:defPPr>
              <a:defRPr lang="en-US"/>
            </a:defPPr>
            <a:lvl1pPr marR="0" lvl="0" indent="0" algn="ctr" defTabSz="963778" fontAlgn="auto">
              <a:lnSpc>
                <a:spcPct val="100000"/>
              </a:lnSpc>
              <a:spcBef>
                <a:spcPts val="53"/>
              </a:spcBef>
              <a:spcAft>
                <a:spcPts val="0"/>
              </a:spcAft>
              <a:buClrTx/>
              <a:buSzTx/>
              <a:buFontTx/>
              <a:buNone/>
              <a:tabLst/>
              <a:defRPr kumimoji="0" sz="1200" b="1" i="0" u="none" strike="noStrike" kern="0" cap="none" spc="0" normalizeH="0" baseline="0">
                <a:ln>
                  <a:noFill/>
                </a:ln>
                <a:solidFill>
                  <a:schemeClr val="accent1"/>
                </a:solidFill>
                <a:effectLst/>
                <a:uLnTx/>
                <a:uFillTx/>
                <a:latin typeface="Calibri" pitchFamily="34" charset="0"/>
              </a:defRPr>
            </a:lvl1pPr>
          </a:lstStyle>
          <a:p>
            <a:fld id="{6CF1D2C8-2C41-4EA1-B824-847633330263}" type="slidenum">
              <a:rPr lang="en-US" sz="1200" smtClean="0">
                <a:solidFill>
                  <a:srgbClr val="0096D2"/>
                </a:solidFill>
                <a:latin typeface="Arial" pitchFamily="34" charset="0"/>
                <a:ea typeface="MS PGothic" pitchFamily="34" charset="-128"/>
                <a:cs typeface="Arial" pitchFamily="34" charset="0"/>
              </a:rPr>
              <a:pPr/>
              <a:t>‹#›</a:t>
            </a:fld>
            <a:endParaRPr lang="en-US" sz="1200" dirty="0">
              <a:solidFill>
                <a:srgbClr val="0096D2"/>
              </a:solidFill>
              <a:latin typeface="Arial" pitchFamily="34" charset="0"/>
              <a:ea typeface="MS PGothic" pitchFamily="34" charset="-128"/>
              <a:cs typeface="Arial" pitchFamily="34" charset="0"/>
            </a:endParaRPr>
          </a:p>
        </p:txBody>
      </p:sp>
      <p:sp>
        <p:nvSpPr>
          <p:cNvPr id="8" name="Text Box 5"/>
          <p:cNvSpPr txBox="1">
            <a:spLocks/>
          </p:cNvSpPr>
          <p:nvPr/>
        </p:nvSpPr>
        <p:spPr bwMode="auto">
          <a:xfrm>
            <a:off x="280940" y="6254285"/>
            <a:ext cx="3044152" cy="399209"/>
          </a:xfrm>
          <a:prstGeom prst="rect">
            <a:avLst/>
          </a:prstGeom>
          <a:noFill/>
          <a:ln w="25400">
            <a:noFill/>
            <a:miter lim="800000"/>
            <a:headEnd/>
            <a:tailEnd/>
          </a:ln>
          <a:effectLst/>
        </p:spPr>
        <p:txBody>
          <a:bodyPr wrap="square" lIns="0" tIns="43225" rIns="0" bIns="43225" anchor="ctr" anchorCtr="0">
            <a:noAutofit/>
          </a:bodyPr>
          <a:lstStyle/>
          <a:p>
            <a:pPr algn="ctr" defTabSz="864894">
              <a:spcBef>
                <a:spcPts val="48"/>
              </a:spcBef>
              <a:defRPr/>
            </a:pPr>
            <a:endParaRPr lang="en-US" sz="700" b="1" kern="0" spc="135" dirty="0">
              <a:solidFill>
                <a:srgbClr val="0096D2"/>
              </a:solidFill>
              <a:latin typeface="Arial" pitchFamily="34" charset="0"/>
              <a:ea typeface="MS PGothic" pitchFamily="34" charset="-128"/>
              <a:cs typeface="Arial" pitchFamily="34" charset="0"/>
            </a:endParaRPr>
          </a:p>
          <a:p>
            <a:pPr defTabSz="864894">
              <a:spcBef>
                <a:spcPts val="48"/>
              </a:spcBef>
              <a:defRPr/>
            </a:pPr>
            <a:r>
              <a:rPr lang="en-US" sz="700" b="1" kern="0" spc="135" dirty="0">
                <a:solidFill>
                  <a:srgbClr val="0096D2"/>
                </a:solidFill>
                <a:latin typeface="Arial" pitchFamily="34" charset="0"/>
                <a:ea typeface="MS PGothic" pitchFamily="34" charset="-128"/>
                <a:cs typeface="Arial" pitchFamily="34" charset="0"/>
              </a:rPr>
              <a:t>PROPRIETARY AND CONFIDENTIAL</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8727" y="6257402"/>
            <a:ext cx="1884219" cy="403426"/>
          </a:xfrm>
          <a:prstGeom prst="rect">
            <a:avLst/>
          </a:prstGeom>
        </p:spPr>
      </p:pic>
    </p:spTree>
    <p:extLst>
      <p:ext uri="{BB962C8B-B14F-4D97-AF65-F5344CB8AC3E}">
        <p14:creationId xmlns:p14="http://schemas.microsoft.com/office/powerpoint/2010/main" val="322138375"/>
      </p:ext>
    </p:extLst>
  </p:cSld>
  <p:clrMapOvr>
    <a:overrideClrMapping bg1="lt1" tx1="dk1" bg2="lt2" tx2="dk2" accent1="accent1" accent2="accent2" accent3="accent3" accent4="accent4" accent5="accent5" accent6="accent6" hlink="hlink" folHlink="folHlink"/>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1"/>
            <a:ext cx="436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endParaRPr>
          </a:p>
        </p:txBody>
      </p:sp>
      <p:sp>
        <p:nvSpPr>
          <p:cNvPr id="8" name="Picture Placeholder 7"/>
          <p:cNvSpPr>
            <a:spLocks noGrp="1"/>
          </p:cNvSpPr>
          <p:nvPr>
            <p:ph type="pic" sz="quarter" idx="10"/>
          </p:nvPr>
        </p:nvSpPr>
        <p:spPr>
          <a:xfrm>
            <a:off x="0" y="1143000"/>
            <a:ext cx="12192000" cy="3657600"/>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437390872"/>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tx2"/>
                </a:solidFill>
                <a:latin typeface="Lato Regular"/>
                <a:cs typeface="Lato Regular"/>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87773272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40924245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066635282"/>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333937862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81"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609706355"/>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184504565"/>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75884024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008380145"/>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081513"/>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612253685"/>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84893231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233911903"/>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209958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dirty="0"/>
              <a:t>Click to edit Master title style</a:t>
            </a:r>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01841"/>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451198879"/>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0495136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135766910"/>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941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3962400" cy="1695450"/>
          </a:xfrm>
        </p:spPr>
        <p:txBody>
          <a:bodyPr/>
          <a:lstStyle>
            <a:lvl1pPr algn="l">
              <a:defRPr sz="3600" b="1">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209801"/>
            <a:ext cx="4011084"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69484380"/>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0720384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9878245"/>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753072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9933"/>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381151" y="1269857"/>
            <a:ext cx="10648951" cy="521158"/>
          </a:xfrm>
        </p:spPr>
        <p:txBody>
          <a:bodyPr/>
          <a:lstStyle>
            <a:lvl1pPr marL="0" indent="0">
              <a:buNone/>
              <a:defRPr sz="2000">
                <a:solidFill>
                  <a:srgbClr val="6E6259"/>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
        <p:nvSpPr>
          <p:cNvPr id="6" name="Slide Number Placeholder 5"/>
          <p:cNvSpPr>
            <a:spLocks noGrp="1"/>
          </p:cNvSpPr>
          <p:nvPr>
            <p:ph type="sldNum" sz="quarter" idx="11"/>
          </p:nvPr>
        </p:nvSpPr>
        <p:spPr>
          <a:xfrm>
            <a:off x="6199717" y="223839"/>
            <a:ext cx="1775883"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9E3307F2-957D-3248-A06C-2D58753E9B4D}" type="slidenum">
              <a:rPr lang="en-US" altLang="en-US" sz="2400">
                <a:ea typeface="MS PGothic" charset="-128"/>
              </a:rPr>
              <a:pPr fontAlgn="base">
                <a:spcBef>
                  <a:spcPct val="0"/>
                </a:spcBef>
                <a:spcAft>
                  <a:spcPct val="0"/>
                </a:spcAft>
              </a:pPr>
              <a:t>‹#›</a:t>
            </a:fld>
            <a:endParaRPr lang="en-US" altLang="en-US" sz="2400">
              <a:ea typeface="MS PGothic" charset="-128"/>
            </a:endParaRPr>
          </a:p>
        </p:txBody>
      </p:sp>
    </p:spTree>
    <p:extLst>
      <p:ext uri="{BB962C8B-B14F-4D97-AF65-F5344CB8AC3E}">
        <p14:creationId xmlns:p14="http://schemas.microsoft.com/office/powerpoint/2010/main" val="23643277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46D3D4-15EF-4F4B-904C-22211D028741}"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237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179732250"/>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F370F8-FD58-4D9D-B1F3-2233F7710948}"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0938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7BBF7-8948-42A1-91D3-8AE2A45AFF5C}"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818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EB38D8-76B1-4B03-8896-64A0EA76B624}"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192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FBAD74-960F-403E-BD33-E53B1172B899}"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8405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8F99AF-7292-475E-BD00-85BA51DC4882}" type="datetime1">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002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56F4B9-A8D4-4720-845C-61E97CB98649}" type="datetime1">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590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626F2-5B3E-4EFD-9B45-EFA63D26FEFB}" type="datetime1">
              <a:rPr lang="en-US" smtClean="0"/>
              <a:t>7/13/2017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6621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6012559-4A10-4223-ACBB-1D89044FA2FF}"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80584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39DC36-6222-4110-B047-95966E2088A7}" type="datetime1">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76359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9D582-7417-4773-B527-25437BA0FB60}"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2669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4341299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0A03E-A4E7-4F46-9743-A1FC23B99EC3}"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9408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2161617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4150089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9B134366-AEE7-4B09-8131-13982171344E}"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11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2" name="Title 1"/>
          <p:cNvSpPr>
            <a:spLocks noGrp="1"/>
          </p:cNvSpPr>
          <p:nvPr>
            <p:ph type="title"/>
          </p:nvPr>
        </p:nvSpPr>
        <p:spPr>
          <a:xfrm>
            <a:off x="8532813" y="1714501"/>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8"/>
            <a:ext cx="8101584" cy="6857999"/>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126205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noAutofit/>
          </a:bodyPr>
          <a:lstStyle>
            <a:lvl1pPr algn="ctr">
              <a:defRPr sz="4400" b="0">
                <a:solidFill>
                  <a:schemeClr val="bg1"/>
                </a:solidFill>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87711504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65284025"/>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1133070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12129321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CE05EBC9-F3E8-4C63-BC58-E0E09FDD60DA}"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8221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1893183065"/>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2_Title Slide with Pictures">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20069335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69" indent="0">
              <a:buNone/>
              <a:defRPr sz="1125"/>
            </a:lvl2pPr>
            <a:lvl3pPr marL="514337" indent="0">
              <a:buNone/>
              <a:defRPr sz="1013"/>
            </a:lvl3pPr>
            <a:lvl4pPr marL="771506" indent="0">
              <a:buNone/>
              <a:defRPr sz="900"/>
            </a:lvl4pPr>
            <a:lvl5pPr marL="1028675" indent="0">
              <a:buNone/>
              <a:defRPr sz="900"/>
            </a:lvl5pPr>
            <a:lvl6pPr marL="1285843" indent="0">
              <a:buNone/>
              <a:defRPr sz="900"/>
            </a:lvl6pPr>
            <a:lvl7pPr marL="1543011" indent="0">
              <a:buNone/>
              <a:defRPr sz="900"/>
            </a:lvl7pPr>
            <a:lvl8pPr marL="1800180" indent="0">
              <a:buNone/>
              <a:defRPr sz="900"/>
            </a:lvl8pPr>
            <a:lvl9pPr marL="2057349" indent="0">
              <a:buNone/>
              <a:defRPr sz="900"/>
            </a:lvl9pPr>
          </a:lstStyle>
          <a:p>
            <a:pPr lvl="0"/>
            <a:r>
              <a:rPr lang="en-US"/>
              <a:t>Edit Master text styles</a:t>
            </a:r>
          </a:p>
        </p:txBody>
      </p:sp>
    </p:spTree>
    <p:extLst>
      <p:ext uri="{BB962C8B-B14F-4D97-AF65-F5344CB8AC3E}">
        <p14:creationId xmlns:p14="http://schemas.microsoft.com/office/powerpoint/2010/main" val="23927069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8"/>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58"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7B6674D-2CD3-4AED-9DC8-4FFF8AB0C78F}"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22739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3_Picture with Caption">
    <p:spTree>
      <p:nvGrpSpPr>
        <p:cNvPr id="1" name=""/>
        <p:cNvGrpSpPr/>
        <p:nvPr/>
      </p:nvGrpSpPr>
      <p:grpSpPr>
        <a:xfrm>
          <a:off x="0" y="0"/>
          <a:ext cx="0" cy="0"/>
          <a:chOff x="0" y="0"/>
          <a:chExt cx="0" cy="0"/>
        </a:xfrm>
      </p:grpSpPr>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4"/>
            <a:ext cx="8101584" cy="6857999"/>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305199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1"/>
            <a:ext cx="436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143000"/>
            <a:ext cx="12192000" cy="3657600"/>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84795263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tx2"/>
                </a:solidFill>
                <a:latin typeface="Lato Regular"/>
                <a:cs typeface="Lato Regular"/>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267116422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043083807"/>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859333967"/>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81"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94740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0027037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05950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890208397"/>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15617220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35141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0926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81887570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436626961"/>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424395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673316396"/>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127325306"/>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379483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3962400" cy="1695450"/>
          </a:xfrm>
        </p:spPr>
        <p:txBody>
          <a:bodyPr/>
          <a:lstStyle>
            <a:lvl1pPr algn="l">
              <a:defRPr sz="3600" b="1">
                <a:latin typeface="Lato Regular"/>
                <a:cs typeface="Lato Regular"/>
              </a:defRPr>
            </a:lvl1pPr>
          </a:lstStyle>
          <a:p>
            <a:r>
              <a:rPr lang="en-US" dirty="0"/>
              <a:t>Click to edit Master title style</a:t>
            </a:r>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209801"/>
            <a:ext cx="4011084"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6114721"/>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16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3962400" cy="1695450"/>
          </a:xfrm>
        </p:spPr>
        <p:txBody>
          <a:bodyPr/>
          <a:lstStyle>
            <a:lvl1pPr algn="l">
              <a:defRPr sz="3600" b="1">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209801"/>
            <a:ext cx="4011084"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47974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a:t>Click to edit Master title style</a:t>
            </a:r>
            <a:endParaRPr lang="en-US" dirty="0"/>
          </a:p>
        </p:txBody>
      </p:sp>
      <p:sp>
        <p:nvSpPr>
          <p:cNvPr id="5" name="Rectangle 4"/>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77305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14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2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1FC6F4-1565-4033-B9AC-D8F86967BDA6}"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571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E2DA35-A505-47BE-B0EE-F93B55D5FD83}"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4225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2381437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578423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23923F2-B5F9-487A-8571-A04C2187A845}" type="datetime1">
              <a:rPr lang="en-US" smtClean="0"/>
              <a:t>7/13/2017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6430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5514992"/>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2" name="Title 1"/>
          <p:cNvSpPr>
            <a:spLocks noGrp="1"/>
          </p:cNvSpPr>
          <p:nvPr>
            <p:ph type="title"/>
          </p:nvPr>
        </p:nvSpPr>
        <p:spPr>
          <a:xfrm>
            <a:off x="8532813" y="1714501"/>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8"/>
            <a:ext cx="8101584" cy="6857999"/>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309375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noAutofit/>
          </a:bodyPr>
          <a:lstStyle>
            <a:lvl1pPr algn="ctr">
              <a:defRPr sz="4400" b="0">
                <a:solidFill>
                  <a:schemeClr val="bg1"/>
                </a:solidFill>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47259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304511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3050575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29588742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FED903-D097-4B49-888F-EDAEB9D92BDF}" type="datetime1">
              <a:rPr lang="en-US" smtClean="0"/>
              <a:t>7/13/2017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81090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2_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41212389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69" indent="0">
              <a:buNone/>
              <a:defRPr sz="1125"/>
            </a:lvl2pPr>
            <a:lvl3pPr marL="514337" indent="0">
              <a:buNone/>
              <a:defRPr sz="1013"/>
            </a:lvl3pPr>
            <a:lvl4pPr marL="771506" indent="0">
              <a:buNone/>
              <a:defRPr sz="900"/>
            </a:lvl4pPr>
            <a:lvl5pPr marL="1028675" indent="0">
              <a:buNone/>
              <a:defRPr sz="900"/>
            </a:lvl5pPr>
            <a:lvl6pPr marL="1285843" indent="0">
              <a:buNone/>
              <a:defRPr sz="900"/>
            </a:lvl6pPr>
            <a:lvl7pPr marL="1543011" indent="0">
              <a:buNone/>
              <a:defRPr sz="900"/>
            </a:lvl7pPr>
            <a:lvl8pPr marL="1800180" indent="0">
              <a:buNone/>
              <a:defRPr sz="900"/>
            </a:lvl8pPr>
            <a:lvl9pPr marL="2057349" indent="0">
              <a:buNone/>
              <a:defRPr sz="900"/>
            </a:lvl9pPr>
          </a:lstStyle>
          <a:p>
            <a:pPr lvl="0"/>
            <a:r>
              <a:rPr lang="en-US"/>
              <a:t>Edit Master text styles</a:t>
            </a:r>
          </a:p>
        </p:txBody>
      </p:sp>
    </p:spTree>
    <p:extLst>
      <p:ext uri="{BB962C8B-B14F-4D97-AF65-F5344CB8AC3E}">
        <p14:creationId xmlns:p14="http://schemas.microsoft.com/office/powerpoint/2010/main" val="35644843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8"/>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58"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15B723B-150D-41F2-8021-024619F746CD}" type="datetime1">
              <a:rPr lang="en-US" smtClean="0"/>
              <a:t>7/13/2017</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2320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4"/>
            <a:ext cx="8101584" cy="6857999"/>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783871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tx2"/>
                </a:solidFill>
                <a:latin typeface="Lato Regular"/>
                <a:cs typeface="Lato Regular"/>
              </a:defRPr>
            </a:lvl1pPr>
          </a:lstStyle>
          <a:p>
            <a:r>
              <a:rPr lang="en-US" dirty="0"/>
              <a:t>Click to edit Master title style</a:t>
            </a:r>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153907907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301456"/>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1"/>
            <a:ext cx="436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endParaRPr>
          </a:p>
        </p:txBody>
      </p:sp>
      <p:sp>
        <p:nvSpPr>
          <p:cNvPr id="8" name="Picture Placeholder 7"/>
          <p:cNvSpPr>
            <a:spLocks noGrp="1"/>
          </p:cNvSpPr>
          <p:nvPr>
            <p:ph type="pic" sz="quarter" idx="10"/>
          </p:nvPr>
        </p:nvSpPr>
        <p:spPr>
          <a:xfrm>
            <a:off x="0" y="1143000"/>
            <a:ext cx="12192000" cy="3657600"/>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458312665"/>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tx2"/>
                </a:solidFill>
                <a:latin typeface="Lato Regular"/>
                <a:cs typeface="Lato Regular"/>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838344388"/>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055222710"/>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145152314"/>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81"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15337963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501950669"/>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522409574"/>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996948805"/>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999052"/>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9551282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293033"/>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659228620"/>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79208282"/>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8539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665772006"/>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491783155"/>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4285211439"/>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37339"/>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3962400" cy="1695450"/>
          </a:xfrm>
        </p:spPr>
        <p:txBody>
          <a:bodyPr/>
          <a:lstStyle>
            <a:lvl1pPr algn="l">
              <a:defRPr sz="3600" b="1">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209801"/>
            <a:ext cx="4011084"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5013893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979862416"/>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263176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endParaRPr>
          </a:p>
        </p:txBody>
      </p:sp>
      <p:sp>
        <p:nvSpPr>
          <p:cNvPr id="8" name="Picture Placeholder 7"/>
          <p:cNvSpPr>
            <a:spLocks noGrp="1"/>
          </p:cNvSpPr>
          <p:nvPr>
            <p:ph type="pic" sz="quarter" idx="10"/>
          </p:nvPr>
        </p:nvSpPr>
        <p:spPr>
          <a:xfrm>
            <a:off x="0" y="1981200"/>
            <a:ext cx="12192000" cy="2895600"/>
          </a:xfrm>
        </p:spPr>
        <p:txBody>
          <a:bodyPr/>
          <a:lstStyle/>
          <a:p>
            <a:pPr lvl="0"/>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endParaRPr lang="en-US" dirty="0"/>
          </a:p>
        </p:txBody>
      </p:sp>
    </p:spTree>
    <p:extLst>
      <p:ext uri="{BB962C8B-B14F-4D97-AF65-F5344CB8AC3E}">
        <p14:creationId xmlns:p14="http://schemas.microsoft.com/office/powerpoint/2010/main" val="3095603209"/>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414634"/>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9933"/>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381151" y="1269857"/>
            <a:ext cx="10648951" cy="521158"/>
          </a:xfrm>
        </p:spPr>
        <p:txBody>
          <a:bodyPr/>
          <a:lstStyle>
            <a:lvl1pPr marL="0" indent="0">
              <a:buNone/>
              <a:defRPr sz="2000">
                <a:solidFill>
                  <a:srgbClr val="6E6259"/>
                </a:solidFill>
              </a:defRPr>
            </a:lvl1pPr>
            <a:lvl2pPr>
              <a:buNone/>
              <a:defRPr sz="2000"/>
            </a:lvl2pPr>
            <a:lvl3pPr>
              <a:buNone/>
              <a:defRPr sz="2000"/>
            </a:lvl3pPr>
            <a:lvl4pPr>
              <a:buNone/>
              <a:defRPr sz="2000"/>
            </a:lvl4pPr>
            <a:lvl5pPr>
              <a:buNone/>
              <a:defRPr sz="2000"/>
            </a:lvl5pPr>
          </a:lstStyle>
          <a:p>
            <a:pPr lvl="0"/>
            <a:r>
              <a:rPr lang="en-US"/>
              <a:t>Edit Master text styles</a:t>
            </a:r>
          </a:p>
        </p:txBody>
      </p:sp>
      <p:sp>
        <p:nvSpPr>
          <p:cNvPr id="6" name="Slide Number Placeholder 5"/>
          <p:cNvSpPr>
            <a:spLocks noGrp="1"/>
          </p:cNvSpPr>
          <p:nvPr>
            <p:ph type="sldNum" sz="quarter" idx="11"/>
          </p:nvPr>
        </p:nvSpPr>
        <p:spPr>
          <a:xfrm>
            <a:off x="6199717" y="223839"/>
            <a:ext cx="1775883"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9E3307F2-957D-3248-A06C-2D58753E9B4D}" type="slidenum">
              <a:rPr lang="en-US" altLang="en-US" sz="2400">
                <a:ea typeface="MS PGothic" charset="-128"/>
              </a:rPr>
              <a:pPr fontAlgn="base">
                <a:spcBef>
                  <a:spcPct val="0"/>
                </a:spcBef>
                <a:spcAft>
                  <a:spcPct val="0"/>
                </a:spcAft>
              </a:pPr>
              <a:t>‹#›</a:t>
            </a:fld>
            <a:endParaRPr lang="en-US" altLang="en-US" sz="2400">
              <a:ea typeface="MS PGothic" charset="-128"/>
            </a:endParaRPr>
          </a:p>
        </p:txBody>
      </p:sp>
    </p:spTree>
    <p:extLst>
      <p:ext uri="{BB962C8B-B14F-4D97-AF65-F5344CB8AC3E}">
        <p14:creationId xmlns:p14="http://schemas.microsoft.com/office/powerpoint/2010/main" val="33937213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D2257A-A18D-46A5-B17F-A29D7A82B7F2}"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50277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DC205A-C389-47AD-B9B9-F7F18639DB00}"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8759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8B6047-2AFF-410F-B158-2B743EF89664}"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84240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55244F-5B3B-41F8-A867-2422FF175059}"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3279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9C381-7699-474D-90D5-EED012F7B813}" type="datetime1">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049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3017AA-B1FD-4D8C-A762-8C08882B2CC2}" type="datetime1">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93116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6EC715-9ADD-4CE3-9C40-4636A32AEB13}" type="datetime1">
              <a:rPr lang="en-US" smtClean="0"/>
              <a:t>7/13/2017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61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2BCDC9-7204-47E7-92F3-B7263865D3A4}"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0458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a:solidFill>
                  <a:schemeClr val="tx2"/>
                </a:solidFill>
              </a:defRPr>
            </a:lvl1pPr>
          </a:lstStyle>
          <a:p>
            <a:r>
              <a:rPr lang="en-US" dirty="0"/>
              <a:t>Click to edit Master title style</a:t>
            </a:r>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140137409"/>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379048-A1A7-41AC-8E18-67FDD2FBB02D}" type="datetime1">
              <a:rPr lang="en-US" smtClean="0"/>
              <a:t>7/13/2017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8136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3DFE6-3D79-426E-B30F-5D28713AD8DD}"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73293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DAB127-5AD9-4E09-BB33-253935FDDC8D}" type="datetime1">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4622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26978602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4004596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0B2DD19-2493-43B5-9B23-28E7124B3CB9}"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9109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2" name="Title 1"/>
          <p:cNvSpPr>
            <a:spLocks noGrp="1"/>
          </p:cNvSpPr>
          <p:nvPr>
            <p:ph type="title"/>
          </p:nvPr>
        </p:nvSpPr>
        <p:spPr>
          <a:xfrm>
            <a:off x="8532813" y="1714501"/>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8"/>
            <a:ext cx="8101584" cy="6857999"/>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28821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noAutofit/>
          </a:bodyPr>
          <a:lstStyle>
            <a:lvl1pPr algn="ctr">
              <a:defRPr sz="4400" b="0">
                <a:solidFill>
                  <a:schemeClr val="bg1"/>
                </a:solidFill>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380487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96976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937747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a:solidFill>
                  <a:schemeClr val="bg1"/>
                </a:solidFill>
              </a:defRPr>
            </a:lvl1pPr>
          </a:lstStyle>
          <a:p>
            <a:r>
              <a:rPr lang="en-US" dirty="0"/>
              <a:t>Click to edit Master title style</a:t>
            </a:r>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3335797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3129697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C4B26558-9BCA-45D8-BFE0-1E9757944DEC}"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1161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2_Title Slide with Pictures">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1980977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69" indent="0">
              <a:buNone/>
              <a:defRPr sz="1125"/>
            </a:lvl2pPr>
            <a:lvl3pPr marL="514337" indent="0">
              <a:buNone/>
              <a:defRPr sz="1013"/>
            </a:lvl3pPr>
            <a:lvl4pPr marL="771506" indent="0">
              <a:buNone/>
              <a:defRPr sz="900"/>
            </a:lvl4pPr>
            <a:lvl5pPr marL="1028675" indent="0">
              <a:buNone/>
              <a:defRPr sz="900"/>
            </a:lvl5pPr>
            <a:lvl6pPr marL="1285843" indent="0">
              <a:buNone/>
              <a:defRPr sz="900"/>
            </a:lvl6pPr>
            <a:lvl7pPr marL="1543011" indent="0">
              <a:buNone/>
              <a:defRPr sz="900"/>
            </a:lvl7pPr>
            <a:lvl8pPr marL="1800180" indent="0">
              <a:buNone/>
              <a:defRPr sz="900"/>
            </a:lvl8pPr>
            <a:lvl9pPr marL="2057349" indent="0">
              <a:buNone/>
              <a:defRPr sz="900"/>
            </a:lvl9pPr>
          </a:lstStyle>
          <a:p>
            <a:pPr lvl="0"/>
            <a:r>
              <a:rPr lang="en-US"/>
              <a:t>Edit Master text styles</a:t>
            </a:r>
          </a:p>
        </p:txBody>
      </p:sp>
    </p:spTree>
    <p:extLst>
      <p:ext uri="{BB962C8B-B14F-4D97-AF65-F5344CB8AC3E}">
        <p14:creationId xmlns:p14="http://schemas.microsoft.com/office/powerpoint/2010/main" val="1655500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8"/>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58"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EB84F6D9-2624-415F-A1C5-12D3EAEB43B6}"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1839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3_Picture with Caption">
    <p:spTree>
      <p:nvGrpSpPr>
        <p:cNvPr id="1" name=""/>
        <p:cNvGrpSpPr/>
        <p:nvPr/>
      </p:nvGrpSpPr>
      <p:grpSpPr>
        <a:xfrm>
          <a:off x="0" y="0"/>
          <a:ext cx="0" cy="0"/>
          <a:chOff x="0" y="0"/>
          <a:chExt cx="0" cy="0"/>
        </a:xfrm>
      </p:grpSpPr>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4"/>
            <a:ext cx="8101584" cy="6857999"/>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194629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364239502"/>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1"/>
            <a:ext cx="436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143000"/>
            <a:ext cx="12192000" cy="3657600"/>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146577706"/>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tx2"/>
                </a:solidFill>
                <a:latin typeface="Lato Regular"/>
                <a:cs typeface="Lato Regular"/>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327675089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2388328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a:solidFill>
                  <a:schemeClr val="bg1"/>
                </a:solidFill>
              </a:defRPr>
            </a:lvl1pPr>
          </a:lstStyle>
          <a:p>
            <a:r>
              <a:rPr lang="en-US" dirty="0"/>
              <a:t>Click to edit Master title style</a:t>
            </a:r>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730795415"/>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153982611"/>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81"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008416692"/>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739476300"/>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313236215"/>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040051407"/>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2485678"/>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979848086"/>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208160294"/>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437991331"/>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31881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noAutofit/>
          </a:bodyPr>
          <a:lstStyle>
            <a:lvl1pPr algn="ctr">
              <a:defRPr sz="4400" b="0">
                <a:solidFill>
                  <a:schemeClr val="bg1"/>
                </a:solidFill>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4070803749"/>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960711354"/>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015592653"/>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1810267292"/>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406467"/>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3962400" cy="1695450"/>
          </a:xfrm>
        </p:spPr>
        <p:txBody>
          <a:bodyPr/>
          <a:lstStyle>
            <a:lvl1pPr algn="l">
              <a:defRPr sz="3600" b="1">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209801"/>
            <a:ext cx="4011084"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442442455"/>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64146829"/>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251973"/>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681669"/>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B171BCC-6183-43E3-A7F3-8DBF84851A21}" type="datetime1">
              <a:rPr lang="en-US" smtClean="0"/>
              <a:t>7/13/2017</a:t>
            </a:fld>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6D22F896-40B5-4ADD-8801-0D06FADFA095}" type="slidenum">
              <a:rPr lang="en-US" smtClean="0"/>
              <a:t>‹#›</a:t>
            </a:fld>
            <a:endParaRPr lang="en-US" dirty="0"/>
          </a:p>
        </p:txBody>
      </p:sp>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91546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0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9" name="Rectangle 2"/>
          <p:cNvSpPr>
            <a:spLocks noGrp="1" noChangeArrowheads="1"/>
          </p:cNvSpPr>
          <p:nvPr>
            <p:ph type="ctrTitle"/>
          </p:nvPr>
        </p:nvSpPr>
        <p:spPr>
          <a:xfrm>
            <a:off x="1016000" y="1524000"/>
            <a:ext cx="10058400" cy="2133600"/>
          </a:xfrm>
        </p:spPr>
        <p:txBody>
          <a:bodyPr anchor="b"/>
          <a:lstStyle>
            <a:lvl1pPr algn="ctr">
              <a:defRPr sz="4400" b="0">
                <a:solidFill>
                  <a:schemeClr val="bg1"/>
                </a:solidFill>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251827130"/>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45892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10677BF1-0A9E-46B0-8C65-481308FD633E}" type="datetime1">
              <a:rPr lang="en-US" smtClean="0"/>
              <a:t>7/13/2017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67993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EB3A70C0-1A21-4505-B5A8-DCB37F26994D}" type="datetime1">
              <a:rPr lang="en-US" smtClean="0"/>
              <a:t>7/13/2017</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7654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9EEDC33F-0BAB-49C5-B0BA-33959C0BB82F}" type="datetime1">
              <a:rPr lang="en-US" smtClean="0"/>
              <a:t>7/13/2017</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4727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7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E7E03002-4796-457A-9DD8-78E24C6C4B02}" type="datetime1">
              <a:rPr lang="en-US" smtClean="0"/>
              <a:t>7/13/2017</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ECF8E9A8-190B-4421-B082-C46D61B2AD9D}" type="slidenum">
              <a:rPr lang="en-US" smtClean="0"/>
              <a:t>‹#›</a:t>
            </a:fld>
            <a:endParaRPr lang="en-US" dirty="0"/>
          </a:p>
        </p:txBody>
      </p:sp>
    </p:spTree>
    <p:extLst>
      <p:ext uri="{BB962C8B-B14F-4D97-AF65-F5344CB8AC3E}">
        <p14:creationId xmlns:p14="http://schemas.microsoft.com/office/powerpoint/2010/main" val="382029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36A7178C-2FFD-4B4B-8324-B1E086030A7E}" type="datetime1">
              <a:rPr lang="en-US" smtClean="0"/>
              <a:t>7/13/2017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2572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5BFAC56-67FF-472F-AC8A-107193632E71}" type="datetime1">
              <a:rPr lang="en-US" smtClean="0"/>
              <a:t>7/13/2017</a:t>
            </a:fld>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6D22F896-40B5-4ADD-8801-0D06FADFA095}" type="slidenum">
              <a:rPr lang="en-US" smtClean="0"/>
              <a:t>‹#›</a:t>
            </a:fld>
            <a:endParaRPr lang="en-US" dirty="0"/>
          </a:p>
        </p:txBody>
      </p:sp>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04615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ECFF57C-7960-4347-8DF1-D5205D952A98}" type="datetime1">
              <a:rPr lang="en-US" smtClean="0"/>
              <a:t>7/13/2017</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79968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3D01CAD2-A314-4141-974E-9DB3E5DD3DDC}" type="datetime1">
              <a:rPr lang="en-US" smtClean="0"/>
              <a:t>7/13/2017</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0840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baseline="0">
                <a:solidFill>
                  <a:schemeClr val="bg1"/>
                </a:solidFill>
              </a:defRPr>
            </a:lvl1pPr>
          </a:lstStyle>
          <a:p>
            <a:r>
              <a:rPr lang="en-US"/>
              <a:t>Click to edit Master title style</a:t>
            </a:r>
            <a:endParaRPr lang="en-US" dirty="0"/>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839903857"/>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3645718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2255898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D6C2364-4D46-4ACE-9BF4-49A2EC2E7D16}" type="datetime1">
              <a:rPr lang="en-US" smtClean="0"/>
              <a:t>7/13/2017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4245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2" name="Title 1"/>
          <p:cNvSpPr>
            <a:spLocks noGrp="1"/>
          </p:cNvSpPr>
          <p:nvPr>
            <p:ph type="title"/>
          </p:nvPr>
        </p:nvSpPr>
        <p:spPr>
          <a:xfrm>
            <a:off x="8532813" y="1714501"/>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8"/>
            <a:ext cx="8101584" cy="6857999"/>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396829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noAutofit/>
          </a:bodyPr>
          <a:lstStyle>
            <a:lvl1pPr algn="ctr">
              <a:defRPr sz="4400" b="0">
                <a:solidFill>
                  <a:schemeClr val="bg1"/>
                </a:solidFill>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668620451"/>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259143760"/>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1_Title Slide with Pictures">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56" indent="0">
              <a:buNone/>
              <a:defRPr sz="1575"/>
            </a:lvl2pPr>
            <a:lvl3pPr marL="514313" indent="0">
              <a:buNone/>
              <a:defRPr sz="1350"/>
            </a:lvl3pPr>
            <a:lvl4pPr marL="771468" indent="0">
              <a:buNone/>
              <a:defRPr sz="1125"/>
            </a:lvl4pPr>
            <a:lvl5pPr marL="1028624" indent="0">
              <a:buNone/>
              <a:defRPr sz="1125"/>
            </a:lvl5pPr>
            <a:lvl6pPr marL="1285779" indent="0">
              <a:buNone/>
              <a:defRPr sz="1125"/>
            </a:lvl6pPr>
            <a:lvl7pPr marL="1542935" indent="0">
              <a:buNone/>
              <a:defRPr sz="1125"/>
            </a:lvl7pPr>
            <a:lvl8pPr marL="1800090" indent="0">
              <a:buNone/>
              <a:defRPr sz="1125"/>
            </a:lvl8pPr>
            <a:lvl9pPr marL="2057246" indent="0">
              <a:buNone/>
              <a:defRPr sz="1125"/>
            </a:lvl9pPr>
          </a:lstStyle>
          <a:p>
            <a:r>
              <a:rPr lang="en-US"/>
              <a:t>Click icon to add picture</a:t>
            </a:r>
          </a:p>
        </p:txBody>
      </p:sp>
    </p:spTree>
    <p:extLst>
      <p:ext uri="{BB962C8B-B14F-4D97-AF65-F5344CB8AC3E}">
        <p14:creationId xmlns:p14="http://schemas.microsoft.com/office/powerpoint/2010/main" val="785360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56" indent="0">
              <a:buNone/>
              <a:defRPr sz="1125"/>
            </a:lvl2pPr>
            <a:lvl3pPr marL="514313" indent="0">
              <a:buNone/>
              <a:defRPr sz="1013"/>
            </a:lvl3pPr>
            <a:lvl4pPr marL="771468" indent="0">
              <a:buNone/>
              <a:defRPr sz="900"/>
            </a:lvl4pPr>
            <a:lvl5pPr marL="1028624" indent="0">
              <a:buNone/>
              <a:defRPr sz="900"/>
            </a:lvl5pPr>
            <a:lvl6pPr marL="1285779" indent="0">
              <a:buNone/>
              <a:defRPr sz="900"/>
            </a:lvl6pPr>
            <a:lvl7pPr marL="1542935" indent="0">
              <a:buNone/>
              <a:defRPr sz="900"/>
            </a:lvl7pPr>
            <a:lvl8pPr marL="1800090" indent="0">
              <a:buNone/>
              <a:defRPr sz="900"/>
            </a:lvl8pPr>
            <a:lvl9pPr marL="2057246" indent="0">
              <a:buNone/>
              <a:defRPr sz="900"/>
            </a:lvl9pPr>
          </a:lstStyle>
          <a:p>
            <a:pPr lvl="0"/>
            <a:r>
              <a:rPr lang="en-US"/>
              <a:t>Edit Master text styles</a:t>
            </a:r>
          </a:p>
        </p:txBody>
      </p:sp>
    </p:spTree>
    <p:extLst>
      <p:ext uri="{BB962C8B-B14F-4D97-AF65-F5344CB8AC3E}">
        <p14:creationId xmlns:p14="http://schemas.microsoft.com/office/powerpoint/2010/main" val="2905679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9"/>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65"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56" indent="0">
              <a:buNone/>
              <a:defRPr sz="788"/>
            </a:lvl2pPr>
            <a:lvl3pPr marL="514313" indent="0">
              <a:buNone/>
              <a:defRPr sz="675"/>
            </a:lvl3pPr>
            <a:lvl4pPr marL="771468" indent="0">
              <a:buNone/>
              <a:defRPr sz="563"/>
            </a:lvl4pPr>
            <a:lvl5pPr marL="1028624" indent="0">
              <a:buNone/>
              <a:defRPr sz="563"/>
            </a:lvl5pPr>
            <a:lvl6pPr marL="1285779" indent="0">
              <a:buNone/>
              <a:defRPr sz="563"/>
            </a:lvl6pPr>
            <a:lvl7pPr marL="1542935" indent="0">
              <a:buNone/>
              <a:defRPr sz="563"/>
            </a:lvl7pPr>
            <a:lvl8pPr marL="1800090" indent="0">
              <a:buNone/>
              <a:defRPr sz="563"/>
            </a:lvl8pPr>
            <a:lvl9pPr marL="2057246" indent="0">
              <a:buNone/>
              <a:defRPr sz="563"/>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4FDEE94B-9846-4BFA-9CCE-9844A860E1C2}" type="datetime1">
              <a:rPr lang="en-US" smtClean="0"/>
              <a:t>7/13/2017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7986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2_Title Slide with Pictures">
    <p:spTree>
      <p:nvGrpSpPr>
        <p:cNvPr id="1" name=""/>
        <p:cNvGrpSpPr/>
        <p:nvPr/>
      </p:nvGrpSpPr>
      <p:grpSpPr>
        <a:xfrm>
          <a:off x="0" y="0"/>
          <a:ext cx="0" cy="0"/>
          <a:chOff x="0" y="0"/>
          <a:chExt cx="0" cy="0"/>
        </a:xfrm>
      </p:grpSpPr>
      <p:sp>
        <p:nvSpPr>
          <p:cNvPr id="8" name="Rectangle 7"/>
          <p:cNvSpPr/>
          <p:nvPr/>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533400" y="5115656"/>
            <a:ext cx="11125200" cy="9144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1125" cap="all" spc="28" baseline="0">
                <a:solidFill>
                  <a:schemeClr val="bg1"/>
                </a:solidFill>
              </a:defRPr>
            </a:lvl1pPr>
            <a:lvl2pPr marL="257169"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1" indent="0" algn="ctr">
              <a:buNone/>
              <a:defRPr sz="900"/>
            </a:lvl7pPr>
            <a:lvl8pPr marL="1800180" indent="0" algn="ctr">
              <a:buNone/>
              <a:defRPr sz="900"/>
            </a:lvl8pPr>
            <a:lvl9pPr marL="2057349" indent="0" algn="ctr">
              <a:buNone/>
              <a:defRPr sz="9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552634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1">
                <a:solidFill>
                  <a:schemeClr val="bg1"/>
                </a:solidFill>
              </a:defRPr>
            </a:lvl1pPr>
          </a:lstStyle>
          <a:p>
            <a:r>
              <a:rPr lang="en-US" dirty="0"/>
              <a:t>Click to edit Master title style</a:t>
            </a: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1907737781"/>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3_Section Header">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p:nvPr>
        </p:nvSpPr>
        <p:spPr>
          <a:xfrm>
            <a:off x="831851" y="2514600"/>
            <a:ext cx="10515600" cy="2743200"/>
          </a:xfrm>
        </p:spPr>
        <p:txBody>
          <a:bodyPr anchor="b">
            <a:normAutofit/>
          </a:bodyPr>
          <a:lstStyle>
            <a:lvl1pPr algn="ctr">
              <a:defRPr sz="2475" spc="-28"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1851" y="5257800"/>
            <a:ext cx="10515600" cy="914400"/>
          </a:xfrm>
        </p:spPr>
        <p:txBody>
          <a:bodyPr>
            <a:normAutofit/>
          </a:bodyPr>
          <a:lstStyle>
            <a:lvl1pPr marL="0" indent="0" algn="ctr">
              <a:spcBef>
                <a:spcPts val="0"/>
              </a:spcBef>
              <a:buNone/>
              <a:defRPr sz="1125" cap="all" spc="28" baseline="0">
                <a:solidFill>
                  <a:schemeClr val="bg1"/>
                </a:solidFill>
              </a:defRPr>
            </a:lvl1pPr>
            <a:lvl2pPr marL="257169" indent="0">
              <a:buNone/>
              <a:defRPr sz="1125"/>
            </a:lvl2pPr>
            <a:lvl3pPr marL="514337" indent="0">
              <a:buNone/>
              <a:defRPr sz="1013"/>
            </a:lvl3pPr>
            <a:lvl4pPr marL="771506" indent="0">
              <a:buNone/>
              <a:defRPr sz="900"/>
            </a:lvl4pPr>
            <a:lvl5pPr marL="1028675" indent="0">
              <a:buNone/>
              <a:defRPr sz="900"/>
            </a:lvl5pPr>
            <a:lvl6pPr marL="1285843" indent="0">
              <a:buNone/>
              <a:defRPr sz="900"/>
            </a:lvl6pPr>
            <a:lvl7pPr marL="1543011" indent="0">
              <a:buNone/>
              <a:defRPr sz="900"/>
            </a:lvl7pPr>
            <a:lvl8pPr marL="1800180" indent="0">
              <a:buNone/>
              <a:defRPr sz="900"/>
            </a:lvl8pPr>
            <a:lvl9pPr marL="2057349" indent="0">
              <a:buNone/>
              <a:defRPr sz="900"/>
            </a:lvl9pPr>
          </a:lstStyle>
          <a:p>
            <a:pPr lvl="0"/>
            <a:r>
              <a:rPr lang="en-US"/>
              <a:t>Edit Master text styles</a:t>
            </a:r>
          </a:p>
        </p:txBody>
      </p:sp>
    </p:spTree>
    <p:extLst>
      <p:ext uri="{BB962C8B-B14F-4D97-AF65-F5344CB8AC3E}">
        <p14:creationId xmlns:p14="http://schemas.microsoft.com/office/powerpoint/2010/main" val="1484763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5" y="1714498"/>
            <a:ext cx="3506788" cy="2880360"/>
          </a:xfrm>
        </p:spPr>
        <p:txBody>
          <a:bodyPr anchor="b">
            <a:normAutofit/>
          </a:bodyPr>
          <a:lstStyle>
            <a:lvl1pPr>
              <a:defRPr sz="1688"/>
            </a:lvl1pPr>
          </a:lstStyle>
          <a:p>
            <a:r>
              <a:rPr lang="en-US"/>
              <a:t>Click to edit Master title style</a:t>
            </a:r>
            <a:endParaRPr lang="en-US" dirty="0"/>
          </a:p>
        </p:txBody>
      </p:sp>
      <p:sp>
        <p:nvSpPr>
          <p:cNvPr id="3" name="Content Placeholder 2"/>
          <p:cNvSpPr>
            <a:spLocks noGrp="1"/>
          </p:cNvSpPr>
          <p:nvPr>
            <p:ph idx="1"/>
          </p:nvPr>
        </p:nvSpPr>
        <p:spPr>
          <a:xfrm>
            <a:off x="530358" y="457200"/>
            <a:ext cx="7242111" cy="5715000"/>
          </a:xfrm>
        </p:spPr>
        <p:txBody>
          <a:bodyPr>
            <a:normAutofit/>
          </a:bodyPr>
          <a:lstStyle>
            <a:lvl1pPr>
              <a:defRPr sz="1125"/>
            </a:lvl1pPr>
            <a:lvl2pPr>
              <a:defRPr sz="1013"/>
            </a:lvl2pPr>
            <a:lvl3pPr>
              <a:defRPr sz="900"/>
            </a:lvl3pPr>
            <a:lvl4pPr>
              <a:defRPr sz="788"/>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5" y="4590288"/>
            <a:ext cx="3514564" cy="1581912"/>
          </a:xfrm>
        </p:spPr>
        <p:txBody>
          <a:bodyPr/>
          <a:lstStyle>
            <a:lvl1pPr marL="0" indent="0">
              <a:spcBef>
                <a:spcPts val="450"/>
              </a:spcBef>
              <a:buNone/>
              <a:defRPr sz="900"/>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A03E58F8-7DB4-41B0-8829-16F729659D75}" type="datetime1">
              <a:rPr lang="en-US" smtClean="0"/>
              <a:t>7/13/2017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559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3_Picture with Caption">
    <p:spTree>
      <p:nvGrpSpPr>
        <p:cNvPr id="1" name=""/>
        <p:cNvGrpSpPr/>
        <p:nvPr/>
      </p:nvGrpSpPr>
      <p:grpSpPr>
        <a:xfrm>
          <a:off x="0" y="0"/>
          <a:ext cx="0" cy="0"/>
          <a:chOff x="0" y="0"/>
          <a:chExt cx="0" cy="0"/>
        </a:xfrm>
      </p:grpSpPr>
      <p:sp>
        <p:nvSpPr>
          <p:cNvPr id="8" name="Rectangle 7"/>
          <p:cNvSpPr/>
          <p:nvPr/>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450"/>
              </a:spcBef>
              <a:buNone/>
              <a:defRPr sz="900">
                <a:solidFill>
                  <a:schemeClr val="bg1"/>
                </a:solidFill>
              </a:defRPr>
            </a:lvl1pPr>
            <a:lvl2pPr marL="257169" indent="0">
              <a:buNone/>
              <a:defRPr sz="788"/>
            </a:lvl2pPr>
            <a:lvl3pPr marL="514337" indent="0">
              <a:buNone/>
              <a:defRPr sz="675"/>
            </a:lvl3pPr>
            <a:lvl4pPr marL="771506" indent="0">
              <a:buNone/>
              <a:defRPr sz="563"/>
            </a:lvl4pPr>
            <a:lvl5pPr marL="1028675" indent="0">
              <a:buNone/>
              <a:defRPr sz="563"/>
            </a:lvl5pPr>
            <a:lvl6pPr marL="1285843" indent="0">
              <a:buNone/>
              <a:defRPr sz="563"/>
            </a:lvl6pPr>
            <a:lvl7pPr marL="1543011" indent="0">
              <a:buNone/>
              <a:defRPr sz="563"/>
            </a:lvl7pPr>
            <a:lvl8pPr marL="1800180" indent="0">
              <a:buNone/>
              <a:defRPr sz="563"/>
            </a:lvl8pPr>
            <a:lvl9pPr marL="2057349" indent="0">
              <a:buNone/>
              <a:defRPr sz="563"/>
            </a:lvl9pPr>
          </a:lstStyle>
          <a:p>
            <a:pPr lvl="0"/>
            <a:r>
              <a:rPr lang="en-US"/>
              <a:t>Edit Master text styles</a:t>
            </a:r>
          </a:p>
        </p:txBody>
      </p:sp>
      <p:sp>
        <p:nvSpPr>
          <p:cNvPr id="2" name="Title 1"/>
          <p:cNvSpPr>
            <a:spLocks noGrp="1"/>
          </p:cNvSpPr>
          <p:nvPr>
            <p:ph type="title"/>
          </p:nvPr>
        </p:nvSpPr>
        <p:spPr>
          <a:xfrm>
            <a:off x="8532813" y="1714500"/>
            <a:ext cx="3125787" cy="2877260"/>
          </a:xfrm>
        </p:spPr>
        <p:txBody>
          <a:bodyPr anchor="b">
            <a:normAutofit/>
          </a:bodyPr>
          <a:lstStyle>
            <a:lvl1pPr>
              <a:defRPr sz="1688">
                <a:solidFill>
                  <a:schemeClr val="bg1"/>
                </a:solidFill>
              </a:defRPr>
            </a:lvl1pPr>
          </a:lstStyle>
          <a:p>
            <a:r>
              <a:rPr lang="en-US"/>
              <a:t>Click to edit Master title style</a:t>
            </a:r>
          </a:p>
        </p:txBody>
      </p:sp>
      <p:sp>
        <p:nvSpPr>
          <p:cNvPr id="6" name="Picture Placeholder 2"/>
          <p:cNvSpPr>
            <a:spLocks noGrp="1"/>
          </p:cNvSpPr>
          <p:nvPr>
            <p:ph type="pic" idx="1"/>
          </p:nvPr>
        </p:nvSpPr>
        <p:spPr>
          <a:xfrm>
            <a:off x="0" y="4"/>
            <a:ext cx="8101584" cy="6857999"/>
          </a:xfrm>
        </p:spPr>
        <p:txBody>
          <a:bodyPr tIns="457200">
            <a:normAutofit/>
          </a:bodyPr>
          <a:lstStyle>
            <a:lvl1pPr marL="0" indent="0" algn="ctr">
              <a:buNone/>
              <a:defRPr sz="1125"/>
            </a:lvl1pPr>
            <a:lvl2pPr marL="257169"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1" indent="0">
              <a:buNone/>
              <a:defRPr sz="1125"/>
            </a:lvl7pPr>
            <a:lvl8pPr marL="1800180" indent="0">
              <a:buNone/>
              <a:defRPr sz="1125"/>
            </a:lvl8pPr>
            <a:lvl9pPr marL="2057349" indent="0">
              <a:buNone/>
              <a:defRPr sz="1125"/>
            </a:lvl9pPr>
          </a:lstStyle>
          <a:p>
            <a:r>
              <a:rPr lang="en-US"/>
              <a:t>Click icon to add picture</a:t>
            </a:r>
          </a:p>
        </p:txBody>
      </p:sp>
    </p:spTree>
    <p:extLst>
      <p:ext uri="{BB962C8B-B14F-4D97-AF65-F5344CB8AC3E}">
        <p14:creationId xmlns:p14="http://schemas.microsoft.com/office/powerpoint/2010/main" val="18306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7898263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86140137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767377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Content -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1"/>
            <a:ext cx="10363200" cy="1362075"/>
          </a:xfrm>
        </p:spPr>
        <p:txBody>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6105397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lvl1pPr>
          </a:lstStyle>
          <a:p>
            <a:r>
              <a:rPr lang="en-US" dirty="0"/>
              <a:t>Click to edit Master title style</a:t>
            </a: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693801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Content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090046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solidFill>
                  <a:schemeClr val="bg1"/>
                </a:solidFill>
              </a:defRPr>
            </a:lvl1pPr>
          </a:lstStyle>
          <a:p>
            <a:r>
              <a:rPr lang="en-US" dirty="0"/>
              <a:t>Click to edit Master title style</a:t>
            </a:r>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13069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solidFill>
                  <a:schemeClr val="bg1"/>
                </a:solidFill>
              </a:defRPr>
            </a:lvl1pPr>
          </a:lstStyle>
          <a:p>
            <a:r>
              <a:rPr lang="en-US" dirty="0"/>
              <a:t>Click to edit Master title style</a:t>
            </a: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963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2800">
                <a:solidFill>
                  <a:schemeClr val="bg1"/>
                </a:solidFill>
              </a:defRPr>
            </a:lvl1pPr>
          </a:lstStyle>
          <a:p>
            <a:r>
              <a:rPr lang="en-US" dirty="0"/>
              <a:t>Click to edit Master title style</a:t>
            </a: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193307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859994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65020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14350"/>
            <a:ext cx="4011084" cy="1162050"/>
          </a:xfrm>
        </p:spPr>
        <p:txBody>
          <a:bodyPr/>
          <a:lstStyle>
            <a:lvl1pPr algn="l">
              <a:defRPr sz="3000" b="1"/>
            </a:lvl1pPr>
          </a:lstStyle>
          <a:p>
            <a:r>
              <a:rPr lang="en-US" dirty="0"/>
              <a:t>Click to edit Master title style</a:t>
            </a:r>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6764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63096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138564519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97692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70783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81228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9933"/>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381151" y="1269857"/>
            <a:ext cx="10648951" cy="521158"/>
          </a:xfrm>
        </p:spPr>
        <p:txBody>
          <a:bodyPr/>
          <a:lstStyle>
            <a:lvl1pPr marL="0" indent="0">
              <a:buNone/>
              <a:defRPr sz="2000">
                <a:solidFill>
                  <a:srgbClr val="6E6259"/>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6" name="Slide Number Placeholder 5"/>
          <p:cNvSpPr>
            <a:spLocks noGrp="1"/>
          </p:cNvSpPr>
          <p:nvPr>
            <p:ph type="sldNum" sz="quarter" idx="12"/>
          </p:nvPr>
        </p:nvSpPr>
        <p:spPr>
          <a:xfrm>
            <a:off x="6198795" y="224492"/>
            <a:ext cx="1776208" cy="365125"/>
          </a:xfrm>
          <a:prstGeom prst="rect">
            <a:avLst/>
          </a:prstGeom>
        </p:spPr>
        <p:txBody>
          <a:bodyPr/>
          <a:lstStyle/>
          <a:p>
            <a:pPr fontAlgn="base">
              <a:spcBef>
                <a:spcPct val="0"/>
              </a:spcBef>
              <a:spcAft>
                <a:spcPct val="0"/>
              </a:spcAft>
            </a:pPr>
            <a:fld id="{1A572F6C-8109-4633-9466-39332E001E34}" type="slidenum">
              <a:rPr lang="en-US" sz="2400">
                <a:solidFill>
                  <a:prstClr val="black"/>
                </a:solidFill>
                <a:ea typeface="MS PGothic" pitchFamily="34" charset="-128"/>
              </a:rPr>
              <a:pPr fontAlgn="base">
                <a:spcBef>
                  <a:spcPct val="0"/>
                </a:spcBef>
                <a:spcAft>
                  <a:spcPct val="0"/>
                </a:spcAft>
              </a:pPr>
              <a:t>‹#›</a:t>
            </a:fld>
            <a:endParaRPr lang="en-US" sz="2400" dirty="0">
              <a:solidFill>
                <a:prstClr val="black"/>
              </a:solidFill>
              <a:ea typeface="MS PGothic" pitchFamily="34" charset="-128"/>
            </a:endParaRPr>
          </a:p>
        </p:txBody>
      </p:sp>
    </p:spTree>
    <p:extLst>
      <p:ext uri="{BB962C8B-B14F-4D97-AF65-F5344CB8AC3E}">
        <p14:creationId xmlns:p14="http://schemas.microsoft.com/office/powerpoint/2010/main" val="98163931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4-Up">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77091" y="231521"/>
            <a:ext cx="11637819" cy="575302"/>
          </a:xfrm>
          <a:prstGeom prst="rect">
            <a:avLst/>
          </a:prstGeom>
        </p:spPr>
        <p:txBody>
          <a:bodyPr vert="horz" lIns="82058" tIns="41029" rIns="82058" bIns="41029" rtlCol="0" anchor="b" anchorCtr="0">
            <a:spAutoFit/>
          </a:bodyPr>
          <a:lstStyle/>
          <a:p>
            <a:r>
              <a:rPr lang="en-US" dirty="0"/>
              <a:t>Click to edit Master title style</a:t>
            </a:r>
          </a:p>
        </p:txBody>
      </p:sp>
      <p:cxnSp>
        <p:nvCxnSpPr>
          <p:cNvPr id="9" name="Straight Connector 8"/>
          <p:cNvCxnSpPr/>
          <p:nvPr userDrawn="1"/>
        </p:nvCxnSpPr>
        <p:spPr>
          <a:xfrm>
            <a:off x="277091" y="806824"/>
            <a:ext cx="1163781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277092" y="1210236"/>
            <a:ext cx="5653424" cy="2218765"/>
          </a:xfrm>
        </p:spPr>
        <p:txBody>
          <a:bodyPr/>
          <a:lstStyle>
            <a:lvl1pPr>
              <a:defRPr sz="1300"/>
            </a:lvl1pPr>
            <a:lvl2pPr>
              <a:defRPr sz="1300"/>
            </a:lvl2pPr>
            <a:lvl3pPr>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1"/>
          </p:nvPr>
        </p:nvSpPr>
        <p:spPr>
          <a:xfrm>
            <a:off x="6262255" y="1210236"/>
            <a:ext cx="5652655" cy="2218764"/>
          </a:xfrm>
        </p:spPr>
        <p:txBody>
          <a:bodyPr/>
          <a:lstStyle>
            <a:lvl1pPr>
              <a:defRPr sz="1300"/>
            </a:lvl1pPr>
            <a:lvl2pPr>
              <a:defRPr sz="1300"/>
            </a:lvl2pPr>
            <a:lvl3pPr>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2"/>
          </p:nvPr>
        </p:nvSpPr>
        <p:spPr>
          <a:xfrm>
            <a:off x="277092" y="3630707"/>
            <a:ext cx="5653424" cy="2218765"/>
          </a:xfrm>
        </p:spPr>
        <p:txBody>
          <a:bodyPr/>
          <a:lstStyle>
            <a:lvl1pPr>
              <a:defRPr sz="1300"/>
            </a:lvl1pPr>
            <a:lvl2pPr>
              <a:defRPr sz="1300"/>
            </a:lvl2pPr>
            <a:lvl3pPr>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quarter" idx="13"/>
          </p:nvPr>
        </p:nvSpPr>
        <p:spPr>
          <a:xfrm>
            <a:off x="6262255" y="3630706"/>
            <a:ext cx="5652655" cy="2218764"/>
          </a:xfrm>
        </p:spPr>
        <p:txBody>
          <a:bodyPr/>
          <a:lstStyle>
            <a:lvl1pPr>
              <a:defRPr sz="1300"/>
            </a:lvl1pPr>
            <a:lvl2pPr>
              <a:defRPr sz="1300"/>
            </a:lvl2pPr>
            <a:lvl3pPr>
              <a:defRPr sz="1300"/>
            </a:lvl3pPr>
            <a:lvl4pPr>
              <a:defRPr sz="1300"/>
            </a:lvl4pPr>
            <a:lvl5pPr>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4"/>
          </p:nvPr>
        </p:nvSpPr>
        <p:spPr>
          <a:xfrm>
            <a:off x="11334700" y="204508"/>
            <a:ext cx="582133" cy="81470"/>
          </a:xfrm>
          <a:prstGeom prst="rect">
            <a:avLst/>
          </a:prstGeom>
        </p:spPr>
        <p:txBody>
          <a:bodyPr lIns="82058" tIns="41029" rIns="82058" bIns="41029"/>
          <a:lstStyle/>
          <a:p>
            <a:pPr algn="r" defTabSz="914035"/>
            <a:endParaRPr lang="en-US" dirty="0">
              <a:solidFill>
                <a:prstClr val="black"/>
              </a:solidFill>
              <a:ea typeface="MS PGothic" pitchFamily="34" charset="-128"/>
            </a:endParaRPr>
          </a:p>
        </p:txBody>
      </p:sp>
      <p:sp>
        <p:nvSpPr>
          <p:cNvPr id="12" name="Text Box 5"/>
          <p:cNvSpPr txBox="1">
            <a:spLocks/>
          </p:cNvSpPr>
          <p:nvPr userDrawn="1"/>
        </p:nvSpPr>
        <p:spPr bwMode="auto">
          <a:xfrm>
            <a:off x="11360729" y="6254285"/>
            <a:ext cx="556108" cy="399209"/>
          </a:xfrm>
          <a:prstGeom prst="rect">
            <a:avLst/>
          </a:prstGeom>
          <a:noFill/>
          <a:ln w="25400">
            <a:noFill/>
            <a:miter lim="800000"/>
            <a:headEnd/>
            <a:tailEnd/>
          </a:ln>
          <a:effectLst/>
        </p:spPr>
        <p:txBody>
          <a:bodyPr wrap="square" lIns="0" tIns="43225" rIns="0" bIns="43225" anchor="ctr" anchorCtr="0">
            <a:noAutofit/>
          </a:bodyPr>
          <a:lstStyle>
            <a:defPPr>
              <a:defRPr lang="en-US"/>
            </a:defPPr>
            <a:lvl1pPr marR="0" lvl="0" indent="0" algn="ctr" defTabSz="963778" fontAlgn="auto">
              <a:lnSpc>
                <a:spcPct val="100000"/>
              </a:lnSpc>
              <a:spcBef>
                <a:spcPts val="53"/>
              </a:spcBef>
              <a:spcAft>
                <a:spcPts val="0"/>
              </a:spcAft>
              <a:buClrTx/>
              <a:buSzTx/>
              <a:buFontTx/>
              <a:buNone/>
              <a:tabLst/>
              <a:defRPr kumimoji="0" sz="1200" b="1" i="0" u="none" strike="noStrike" kern="0" cap="none" spc="0" normalizeH="0" baseline="0">
                <a:ln>
                  <a:noFill/>
                </a:ln>
                <a:solidFill>
                  <a:schemeClr val="accent1"/>
                </a:solidFill>
                <a:effectLst/>
                <a:uLnTx/>
                <a:uFillTx/>
                <a:latin typeface="Calibri" pitchFamily="34" charset="0"/>
              </a:defRPr>
            </a:lvl1pPr>
          </a:lstStyle>
          <a:p>
            <a:fld id="{6CF1D2C8-2C41-4EA1-B824-847633330263}" type="slidenum">
              <a:rPr lang="en-US" sz="1200" smtClean="0">
                <a:solidFill>
                  <a:srgbClr val="0096D2"/>
                </a:solidFill>
                <a:latin typeface="Arial" pitchFamily="34" charset="0"/>
                <a:ea typeface="MS PGothic" pitchFamily="34" charset="-128"/>
                <a:cs typeface="Arial" pitchFamily="34" charset="0"/>
              </a:rPr>
              <a:pPr/>
              <a:t>‹#›</a:t>
            </a:fld>
            <a:endParaRPr lang="en-US" sz="1200" dirty="0">
              <a:solidFill>
                <a:srgbClr val="0096D2"/>
              </a:solidFill>
              <a:latin typeface="Arial" pitchFamily="34" charset="0"/>
              <a:ea typeface="MS PGothic" pitchFamily="34" charset="-128"/>
              <a:cs typeface="Arial" pitchFamily="34" charset="0"/>
            </a:endParaRPr>
          </a:p>
        </p:txBody>
      </p:sp>
      <p:sp>
        <p:nvSpPr>
          <p:cNvPr id="13" name="Text Box 5"/>
          <p:cNvSpPr txBox="1">
            <a:spLocks/>
          </p:cNvSpPr>
          <p:nvPr userDrawn="1"/>
        </p:nvSpPr>
        <p:spPr bwMode="auto">
          <a:xfrm>
            <a:off x="280940" y="6254285"/>
            <a:ext cx="3044152" cy="399209"/>
          </a:xfrm>
          <a:prstGeom prst="rect">
            <a:avLst/>
          </a:prstGeom>
          <a:noFill/>
          <a:ln w="25400">
            <a:noFill/>
            <a:miter lim="800000"/>
            <a:headEnd/>
            <a:tailEnd/>
          </a:ln>
          <a:effectLst/>
        </p:spPr>
        <p:txBody>
          <a:bodyPr wrap="square" lIns="0" tIns="43225" rIns="0" bIns="43225" anchor="ctr" anchorCtr="0">
            <a:noAutofit/>
          </a:bodyPr>
          <a:lstStyle/>
          <a:p>
            <a:pPr algn="ctr" defTabSz="864894">
              <a:spcBef>
                <a:spcPts val="48"/>
              </a:spcBef>
              <a:defRPr/>
            </a:pPr>
            <a:endParaRPr lang="en-US" sz="700" b="1" kern="0" spc="135" dirty="0">
              <a:solidFill>
                <a:srgbClr val="0096D2"/>
              </a:solidFill>
              <a:latin typeface="Arial" pitchFamily="34" charset="0"/>
              <a:ea typeface="MS PGothic" pitchFamily="34" charset="-128"/>
              <a:cs typeface="Arial" pitchFamily="34" charset="0"/>
            </a:endParaRPr>
          </a:p>
          <a:p>
            <a:pPr defTabSz="864894">
              <a:spcBef>
                <a:spcPts val="48"/>
              </a:spcBef>
              <a:defRPr/>
            </a:pPr>
            <a:r>
              <a:rPr lang="en-US" sz="700" b="1" kern="0" spc="135" dirty="0">
                <a:solidFill>
                  <a:srgbClr val="0096D2"/>
                </a:solidFill>
                <a:latin typeface="Arial" pitchFamily="34" charset="0"/>
                <a:ea typeface="MS PGothic" pitchFamily="34" charset="-128"/>
                <a:cs typeface="Arial" pitchFamily="34" charset="0"/>
              </a:rPr>
              <a:t>PROPRIETARY AND CONFIDENTIAL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8727" y="6257402"/>
            <a:ext cx="1884219" cy="403426"/>
          </a:xfrm>
          <a:prstGeom prst="rect">
            <a:avLst/>
          </a:prstGeom>
        </p:spPr>
      </p:pic>
    </p:spTree>
    <p:extLst>
      <p:ext uri="{BB962C8B-B14F-4D97-AF65-F5344CB8AC3E}">
        <p14:creationId xmlns:p14="http://schemas.microsoft.com/office/powerpoint/2010/main" val="3643639856"/>
      </p:ext>
    </p:extLst>
  </p:cSld>
  <p:clrMapOvr>
    <a:overrideClrMapping bg1="lt1" tx1="dk1" bg2="lt2" tx2="dk2" accent1="accent1" accent2="accent2" accent3="accent3" accent4="accent4" accent5="accent5" accent6="accent6" hlink="hlink" folHlink="folHlink"/>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2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77091" y="231521"/>
            <a:ext cx="11637819" cy="575302"/>
          </a:xfrm>
          <a:prstGeom prst="rect">
            <a:avLst/>
          </a:prstGeom>
        </p:spPr>
        <p:txBody>
          <a:bodyPr vert="horz" lIns="82058" tIns="41029" rIns="82058" bIns="41029" rtlCol="0" anchor="b" anchorCtr="0">
            <a:spAutoFit/>
          </a:bodyPr>
          <a:lstStyle/>
          <a:p>
            <a:r>
              <a:rPr lang="en-US" dirty="0"/>
              <a:t>Click to edit Master title style</a:t>
            </a:r>
          </a:p>
        </p:txBody>
      </p:sp>
      <p:cxnSp>
        <p:nvCxnSpPr>
          <p:cNvPr id="9" name="Straight Connector 8"/>
          <p:cNvCxnSpPr/>
          <p:nvPr userDrawn="1"/>
        </p:nvCxnSpPr>
        <p:spPr>
          <a:xfrm>
            <a:off x="277091" y="806824"/>
            <a:ext cx="1163781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831273" y="1210236"/>
            <a:ext cx="5099243" cy="4639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p:cNvSpPr>
            <a:spLocks noGrp="1"/>
          </p:cNvSpPr>
          <p:nvPr>
            <p:ph sz="quarter" idx="11"/>
          </p:nvPr>
        </p:nvSpPr>
        <p:spPr>
          <a:xfrm>
            <a:off x="6261485" y="1210236"/>
            <a:ext cx="5099244" cy="4639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2"/>
          </p:nvPr>
        </p:nvSpPr>
        <p:spPr>
          <a:xfrm>
            <a:off x="11334700" y="204508"/>
            <a:ext cx="582133" cy="81470"/>
          </a:xfrm>
          <a:prstGeom prst="rect">
            <a:avLst/>
          </a:prstGeom>
        </p:spPr>
        <p:txBody>
          <a:bodyPr lIns="82058" tIns="41029" rIns="82058" bIns="41029"/>
          <a:lstStyle/>
          <a:p>
            <a:pPr algn="r" defTabSz="914035"/>
            <a:endParaRPr lang="en-US" dirty="0">
              <a:solidFill>
                <a:prstClr val="black"/>
              </a:solidFill>
              <a:ea typeface="MS PGothic" pitchFamily="34" charset="-128"/>
            </a:endParaRPr>
          </a:p>
        </p:txBody>
      </p:sp>
      <p:sp>
        <p:nvSpPr>
          <p:cNvPr id="7" name="Text Box 5"/>
          <p:cNvSpPr txBox="1">
            <a:spLocks/>
          </p:cNvSpPr>
          <p:nvPr userDrawn="1"/>
        </p:nvSpPr>
        <p:spPr bwMode="auto">
          <a:xfrm>
            <a:off x="11360729" y="6254285"/>
            <a:ext cx="556108" cy="399209"/>
          </a:xfrm>
          <a:prstGeom prst="rect">
            <a:avLst/>
          </a:prstGeom>
          <a:noFill/>
          <a:ln w="25400">
            <a:noFill/>
            <a:miter lim="800000"/>
            <a:headEnd/>
            <a:tailEnd/>
          </a:ln>
          <a:effectLst/>
        </p:spPr>
        <p:txBody>
          <a:bodyPr wrap="square" lIns="0" tIns="43225" rIns="0" bIns="43225" anchor="ctr" anchorCtr="0">
            <a:noAutofit/>
          </a:bodyPr>
          <a:lstStyle>
            <a:defPPr>
              <a:defRPr lang="en-US"/>
            </a:defPPr>
            <a:lvl1pPr marR="0" lvl="0" indent="0" algn="ctr" defTabSz="963778" fontAlgn="auto">
              <a:lnSpc>
                <a:spcPct val="100000"/>
              </a:lnSpc>
              <a:spcBef>
                <a:spcPts val="53"/>
              </a:spcBef>
              <a:spcAft>
                <a:spcPts val="0"/>
              </a:spcAft>
              <a:buClrTx/>
              <a:buSzTx/>
              <a:buFontTx/>
              <a:buNone/>
              <a:tabLst/>
              <a:defRPr kumimoji="0" sz="1200" b="1" i="0" u="none" strike="noStrike" kern="0" cap="none" spc="0" normalizeH="0" baseline="0">
                <a:ln>
                  <a:noFill/>
                </a:ln>
                <a:solidFill>
                  <a:schemeClr val="accent1"/>
                </a:solidFill>
                <a:effectLst/>
                <a:uLnTx/>
                <a:uFillTx/>
                <a:latin typeface="Calibri" pitchFamily="34" charset="0"/>
              </a:defRPr>
            </a:lvl1pPr>
          </a:lstStyle>
          <a:p>
            <a:fld id="{6CF1D2C8-2C41-4EA1-B824-847633330263}" type="slidenum">
              <a:rPr lang="en-US" sz="1200" smtClean="0">
                <a:solidFill>
                  <a:srgbClr val="0096D2"/>
                </a:solidFill>
                <a:latin typeface="Arial" pitchFamily="34" charset="0"/>
                <a:ea typeface="MS PGothic" pitchFamily="34" charset="-128"/>
                <a:cs typeface="Arial" pitchFamily="34" charset="0"/>
              </a:rPr>
              <a:pPr/>
              <a:t>‹#›</a:t>
            </a:fld>
            <a:endParaRPr lang="en-US" sz="1200" dirty="0">
              <a:solidFill>
                <a:srgbClr val="0096D2"/>
              </a:solidFill>
              <a:latin typeface="Arial" pitchFamily="34" charset="0"/>
              <a:ea typeface="MS PGothic" pitchFamily="34" charset="-128"/>
              <a:cs typeface="Arial" pitchFamily="34" charset="0"/>
            </a:endParaRPr>
          </a:p>
        </p:txBody>
      </p:sp>
      <p:sp>
        <p:nvSpPr>
          <p:cNvPr id="8" name="Text Box 5"/>
          <p:cNvSpPr txBox="1">
            <a:spLocks/>
          </p:cNvSpPr>
          <p:nvPr userDrawn="1"/>
        </p:nvSpPr>
        <p:spPr bwMode="auto">
          <a:xfrm>
            <a:off x="280940" y="6254285"/>
            <a:ext cx="3044152" cy="399209"/>
          </a:xfrm>
          <a:prstGeom prst="rect">
            <a:avLst/>
          </a:prstGeom>
          <a:noFill/>
          <a:ln w="25400">
            <a:noFill/>
            <a:miter lim="800000"/>
            <a:headEnd/>
            <a:tailEnd/>
          </a:ln>
          <a:effectLst/>
        </p:spPr>
        <p:txBody>
          <a:bodyPr wrap="square" lIns="0" tIns="43225" rIns="0" bIns="43225" anchor="ctr" anchorCtr="0">
            <a:noAutofit/>
          </a:bodyPr>
          <a:lstStyle/>
          <a:p>
            <a:pPr algn="ctr" defTabSz="864894">
              <a:spcBef>
                <a:spcPts val="48"/>
              </a:spcBef>
              <a:defRPr/>
            </a:pPr>
            <a:endParaRPr lang="en-US" sz="700" b="1" kern="0" spc="135" dirty="0">
              <a:solidFill>
                <a:srgbClr val="0096D2"/>
              </a:solidFill>
              <a:latin typeface="Arial" pitchFamily="34" charset="0"/>
              <a:ea typeface="MS PGothic" pitchFamily="34" charset="-128"/>
              <a:cs typeface="Arial" pitchFamily="34" charset="0"/>
            </a:endParaRPr>
          </a:p>
          <a:p>
            <a:pPr defTabSz="864894">
              <a:spcBef>
                <a:spcPts val="48"/>
              </a:spcBef>
              <a:defRPr/>
            </a:pPr>
            <a:r>
              <a:rPr lang="en-US" sz="700" b="1" kern="0" spc="135" dirty="0">
                <a:solidFill>
                  <a:srgbClr val="0096D2"/>
                </a:solidFill>
                <a:latin typeface="Arial" pitchFamily="34" charset="0"/>
                <a:ea typeface="MS PGothic" pitchFamily="34" charset="-128"/>
                <a:cs typeface="Arial" pitchFamily="34" charset="0"/>
              </a:rPr>
              <a:t>PROPRIETARY AND CONFIDENTIAL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8727" y="6257402"/>
            <a:ext cx="1884219" cy="403426"/>
          </a:xfrm>
          <a:prstGeom prst="rect">
            <a:avLst/>
          </a:prstGeom>
        </p:spPr>
      </p:pic>
    </p:spTree>
    <p:extLst>
      <p:ext uri="{BB962C8B-B14F-4D97-AF65-F5344CB8AC3E}">
        <p14:creationId xmlns:p14="http://schemas.microsoft.com/office/powerpoint/2010/main" val="2436334159"/>
      </p:ext>
    </p:extLst>
  </p:cSld>
  <p:clrMapOvr>
    <a:overrideClrMapping bg1="lt1" tx1="dk1" bg2="lt2" tx2="dk2" accent1="accent1" accent2="accent2" accent3="accent3" accent4="accent4" accent5="accent5" accent6="accent6" hlink="hlink" folHlink="folHlink"/>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 y="228601"/>
            <a:ext cx="436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endParaRPr>
          </a:p>
        </p:txBody>
      </p:sp>
      <p:sp>
        <p:nvSpPr>
          <p:cNvPr id="8" name="Picture Placeholder 7"/>
          <p:cNvSpPr>
            <a:spLocks noGrp="1"/>
          </p:cNvSpPr>
          <p:nvPr>
            <p:ph type="pic" sz="quarter" idx="10"/>
          </p:nvPr>
        </p:nvSpPr>
        <p:spPr>
          <a:xfrm>
            <a:off x="0" y="1143000"/>
            <a:ext cx="12192000" cy="3657600"/>
          </a:xfrm>
        </p:spPr>
        <p:txBody>
          <a:bodyPr/>
          <a:lstStyle/>
          <a:p>
            <a:pPr lvl="0"/>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endParaRPr lang="en-US" dirty="0"/>
          </a:p>
        </p:txBody>
      </p:sp>
    </p:spTree>
    <p:extLst>
      <p:ext uri="{BB962C8B-B14F-4D97-AF65-F5344CB8AC3E}">
        <p14:creationId xmlns:p14="http://schemas.microsoft.com/office/powerpoint/2010/main" val="107920440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tx2"/>
                </a:solidFill>
                <a:latin typeface="Lato Regular"/>
                <a:cs typeface="Lato Regular"/>
              </a:defRPr>
            </a:lvl1pPr>
          </a:lstStyle>
          <a:p>
            <a:r>
              <a:rPr lang="en-US" dirty="0"/>
              <a:t>Click to edit Master title style</a:t>
            </a:r>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183195415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11827951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Tree>
    <p:extLst>
      <p:ext uri="{BB962C8B-B14F-4D97-AF65-F5344CB8AC3E}">
        <p14:creationId xmlns:p14="http://schemas.microsoft.com/office/powerpoint/2010/main" val="23280090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no image grey">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dirty="0"/>
              <a:t>Click to edit Master subtitle style</a:t>
            </a:r>
          </a:p>
        </p:txBody>
      </p:sp>
      <p:sp>
        <p:nvSpPr>
          <p:cNvPr id="81"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22617471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no image grey">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dirty="0"/>
              <a:t>Click to edit Master subtitle style</a:t>
            </a:r>
          </a:p>
        </p:txBody>
      </p:sp>
      <p:sp>
        <p:nvSpPr>
          <p:cNvPr id="81"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66700028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44954890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282361930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dirty="0"/>
              <a:t>Click to edit Master subtitle style</a:t>
            </a:r>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40775876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851141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21164573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34306021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351693140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dirty="0"/>
              <a:t>Click to edit Master title style</a:t>
            </a:r>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546121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34663056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06540881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25929960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216895765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57730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3962400" cy="1695450"/>
          </a:xfrm>
        </p:spPr>
        <p:txBody>
          <a:bodyPr/>
          <a:lstStyle>
            <a:lvl1pPr algn="l">
              <a:defRPr sz="3600" b="1">
                <a:latin typeface="Lato Regular"/>
                <a:cs typeface="Lato Regular"/>
              </a:defRPr>
            </a:lvl1pPr>
          </a:lstStyle>
          <a:p>
            <a:r>
              <a:rPr lang="en-US" dirty="0"/>
              <a:t>Click to edit Master title style</a:t>
            </a:r>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2209801"/>
            <a:ext cx="4011084"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673642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9712740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07443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95257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69933"/>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p:nvPr>
        </p:nvSpPr>
        <p:spPr>
          <a:xfrm>
            <a:off x="1381151" y="1269857"/>
            <a:ext cx="10648951" cy="521158"/>
          </a:xfrm>
        </p:spPr>
        <p:txBody>
          <a:bodyPr/>
          <a:lstStyle>
            <a:lvl1pPr marL="0" indent="0">
              <a:buNone/>
              <a:defRPr sz="2000">
                <a:solidFill>
                  <a:srgbClr val="6E6259"/>
                </a:solidFill>
              </a:defRPr>
            </a:lvl1pPr>
            <a:lvl2pPr>
              <a:buNone/>
              <a:defRPr sz="2000"/>
            </a:lvl2pPr>
            <a:lvl3pPr>
              <a:buNone/>
              <a:defRPr sz="2000"/>
            </a:lvl3pPr>
            <a:lvl4pPr>
              <a:buNone/>
              <a:defRPr sz="2000"/>
            </a:lvl4pPr>
            <a:lvl5pPr>
              <a:buNone/>
              <a:defRPr sz="2000"/>
            </a:lvl5pPr>
          </a:lstStyle>
          <a:p>
            <a:pPr lvl="0"/>
            <a:r>
              <a:rPr lang="en-US"/>
              <a:t>Click to edit Master text styles</a:t>
            </a:r>
          </a:p>
        </p:txBody>
      </p:sp>
      <p:sp>
        <p:nvSpPr>
          <p:cNvPr id="6" name="Slide Number Placeholder 5"/>
          <p:cNvSpPr>
            <a:spLocks noGrp="1"/>
          </p:cNvSpPr>
          <p:nvPr>
            <p:ph type="sldNum" sz="quarter" idx="11"/>
          </p:nvPr>
        </p:nvSpPr>
        <p:spPr>
          <a:xfrm>
            <a:off x="6199717" y="223839"/>
            <a:ext cx="1775883"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fontAlgn="base">
              <a:spcBef>
                <a:spcPct val="0"/>
              </a:spcBef>
              <a:spcAft>
                <a:spcPct val="0"/>
              </a:spcAft>
            </a:pPr>
            <a:fld id="{9E3307F2-957D-3248-A06C-2D58753E9B4D}" type="slidenum">
              <a:rPr lang="en-US" altLang="en-US" sz="2400">
                <a:ea typeface="MS PGothic" charset="-128"/>
              </a:rPr>
              <a:pPr fontAlgn="base">
                <a:spcBef>
                  <a:spcPct val="0"/>
                </a:spcBef>
                <a:spcAft>
                  <a:spcPct val="0"/>
                </a:spcAft>
              </a:pPr>
              <a:t>‹#›</a:t>
            </a:fld>
            <a:endParaRPr lang="en-US" altLang="en-US" sz="2400">
              <a:ea typeface="MS PGothic" charset="-128"/>
            </a:endParaRPr>
          </a:p>
        </p:txBody>
      </p:sp>
    </p:spTree>
    <p:extLst>
      <p:ext uri="{BB962C8B-B14F-4D97-AF65-F5344CB8AC3E}">
        <p14:creationId xmlns:p14="http://schemas.microsoft.com/office/powerpoint/2010/main" val="4250616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90BFFD-9150-4F09-B7F0-2A026A0FEE68}"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2848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9B6EB8-CE0A-4754-875A-4040EC8EB8EC}"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79095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dirty="0"/>
              <a:t>Click to edit Master subtitle style</a:t>
            </a:r>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60728821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28601"/>
            <a:ext cx="43688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endParaRPr>
          </a:p>
        </p:txBody>
      </p:sp>
      <p:sp>
        <p:nvSpPr>
          <p:cNvPr id="8" name="Picture Placeholder 7"/>
          <p:cNvSpPr>
            <a:spLocks noGrp="1"/>
          </p:cNvSpPr>
          <p:nvPr>
            <p:ph type="pic" sz="quarter" idx="10"/>
          </p:nvPr>
        </p:nvSpPr>
        <p:spPr>
          <a:xfrm>
            <a:off x="0" y="1143000"/>
            <a:ext cx="12192000" cy="3657600"/>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65564596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tx2"/>
                </a:solidFill>
                <a:latin typeface="Lato Regular"/>
                <a:cs typeface="Lato Regular"/>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33353773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55946856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360429262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81"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1258439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5235704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91497794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24179240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68061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438400"/>
            <a:ext cx="10363200" cy="3276600"/>
          </a:xfrm>
        </p:spPr>
        <p:txBody>
          <a:bodyPr/>
          <a:lstStyle>
            <a:lvl1pPr marL="0" indent="0">
              <a:lnSpc>
                <a:spcPct val="100000"/>
              </a:lnSpc>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284143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7"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dirty="0"/>
              <a:t>Click to edit Master subtitle style</a:t>
            </a:r>
          </a:p>
        </p:txBody>
      </p:sp>
      <p:sp>
        <p:nvSpPr>
          <p:cNvPr id="5" name="Rectangle 2"/>
          <p:cNvSpPr>
            <a:spLocks noGrp="1" noChangeArrowheads="1"/>
          </p:cNvSpPr>
          <p:nvPr>
            <p:ph type="ctrTitle"/>
          </p:nvPr>
        </p:nvSpPr>
        <p:spPr>
          <a:xfrm>
            <a:off x="1016000" y="1524000"/>
            <a:ext cx="10160000" cy="2133600"/>
          </a:xfrm>
        </p:spPr>
        <p:txBody>
          <a:bodyPr anchor="b"/>
          <a:lstStyle>
            <a:lvl1pPr algn="ctr">
              <a:lnSpc>
                <a:spcPct val="100000"/>
              </a:lnSpc>
              <a:defRPr sz="4400" b="0">
                <a:solidFill>
                  <a:schemeClr val="bg1"/>
                </a:solidFill>
                <a:latin typeface="Lato Regular"/>
                <a:cs typeface="Lato Regular"/>
              </a:defRPr>
            </a:lvl1pPr>
          </a:lstStyle>
          <a:p>
            <a:r>
              <a:rPr lang="en-US" dirty="0"/>
              <a:t>Click to edit Master title style</a:t>
            </a:r>
          </a:p>
        </p:txBody>
      </p:sp>
    </p:spTree>
    <p:extLst>
      <p:ext uri="{BB962C8B-B14F-4D97-AF65-F5344CB8AC3E}">
        <p14:creationId xmlns:p14="http://schemas.microsoft.com/office/powerpoint/2010/main" val="185068854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 grey bar">
    <p:spTree>
      <p:nvGrpSpPr>
        <p:cNvPr id="1" name=""/>
        <p:cNvGrpSpPr/>
        <p:nvPr/>
      </p:nvGrpSpPr>
      <p:grpSpPr>
        <a:xfrm>
          <a:off x="0" y="0"/>
          <a:ext cx="0" cy="0"/>
          <a:chOff x="0" y="0"/>
          <a:chExt cx="0" cy="0"/>
        </a:xfrm>
      </p:grpSpPr>
      <p:sp>
        <p:nvSpPr>
          <p:cNvPr id="5" name="Rectangle 4"/>
          <p:cNvSpPr/>
          <p:nvPr/>
        </p:nvSpPr>
        <p:spPr>
          <a:xfrm>
            <a:off x="0" y="1752600"/>
            <a:ext cx="12192000" cy="4114800"/>
          </a:xfrm>
          <a:prstGeom prst="rect">
            <a:avLst/>
          </a:prstGeom>
          <a:solidFill>
            <a:srgbClr val="E0E1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a:defRPr sz="2000">
                <a:solidFill>
                  <a:srgbClr val="000000"/>
                </a:solidFill>
              </a:defRPr>
            </a:lvl1pPr>
            <a:lvl2pPr>
              <a:buClr>
                <a:schemeClr val="accent1"/>
              </a:buClr>
              <a:defRPr sz="1800">
                <a:solidFill>
                  <a:srgbClr val="000000"/>
                </a:solidFill>
              </a:defRPr>
            </a:lvl2pPr>
            <a:lvl3pPr>
              <a:buClr>
                <a:schemeClr val="accent1"/>
              </a:buClr>
              <a:defRPr sz="1600">
                <a:solidFill>
                  <a:srgbClr val="000000"/>
                </a:solidFill>
              </a:defRPr>
            </a:lvl3pPr>
            <a:lvl4pPr>
              <a:buClr>
                <a:schemeClr val="accent1"/>
              </a:buClr>
              <a:defRPr sz="1400">
                <a:solidFill>
                  <a:srgbClr val="000000"/>
                </a:solidFill>
              </a:defRPr>
            </a:lvl4pPr>
            <a:lvl5pPr>
              <a:buClr>
                <a:schemeClr val="accent1"/>
              </a:buCl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248588892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38767" y="1676400"/>
            <a:ext cx="4762500" cy="3816350"/>
          </a:xfrm>
        </p:spPr>
        <p:txBody>
          <a:bodyPr/>
          <a:lstStyle>
            <a:lvl1pPr>
              <a:defRPr sz="2000">
                <a:solidFill>
                  <a:schemeClr val="tx1"/>
                </a:solidFill>
              </a:defRPr>
            </a:lvl1pPr>
            <a:lvl2pPr>
              <a:buClr>
                <a:schemeClr val="tx2"/>
              </a:buClr>
              <a:defRPr sz="1800">
                <a:solidFill>
                  <a:schemeClr val="tx1"/>
                </a:solidFill>
              </a:defRPr>
            </a:lvl2pPr>
            <a:lvl3pPr>
              <a:buClr>
                <a:schemeClr val="tx2"/>
              </a:buClr>
              <a:defRPr sz="1600">
                <a:solidFill>
                  <a:schemeClr val="tx1"/>
                </a:solidFill>
              </a:defRPr>
            </a:lvl3pPr>
            <a:lvl4pPr>
              <a:buClr>
                <a:schemeClr val="tx2"/>
              </a:buCl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25168" y="1676400"/>
            <a:ext cx="4652432" cy="3816350"/>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324772419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2"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
        <p:nvSpPr>
          <p:cNvPr id="6"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875319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 blu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4"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55283162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Lato Regular"/>
            </a:endParaRPr>
          </a:p>
        </p:txBody>
      </p:sp>
      <p:sp>
        <p:nvSpPr>
          <p:cNvPr id="8" name="Content Placeholder 3"/>
          <p:cNvSpPr>
            <a:spLocks noGrp="1"/>
          </p:cNvSpPr>
          <p:nvPr>
            <p:ph sz="half" idx="2"/>
          </p:nvPr>
        </p:nvSpPr>
        <p:spPr>
          <a:xfrm>
            <a:off x="1219200" y="1981200"/>
            <a:ext cx="10058400" cy="3816350"/>
          </a:xfrm>
        </p:spPr>
        <p:txBody>
          <a:bodyPr/>
          <a:lstStyle>
            <a:lvl1pPr indent="0">
              <a:lnSpc>
                <a:spcPct val="100000"/>
              </a:lnSpc>
              <a:defRPr sz="2000">
                <a:solidFill>
                  <a:schemeClr val="bg1"/>
                </a:solidFill>
              </a:defRPr>
            </a:lvl1pPr>
            <a:lvl2pPr indent="0">
              <a:lnSpc>
                <a:spcPct val="100000"/>
              </a:lnSpc>
              <a:buClr>
                <a:schemeClr val="accent1"/>
              </a:buClr>
              <a:defRPr sz="1800">
                <a:solidFill>
                  <a:schemeClr val="bg1"/>
                </a:solidFill>
              </a:defRPr>
            </a:lvl2pPr>
            <a:lvl3pPr indent="0">
              <a:lnSpc>
                <a:spcPct val="100000"/>
              </a:lnSpc>
              <a:buClr>
                <a:schemeClr val="accent1"/>
              </a:buClr>
              <a:defRPr sz="1600">
                <a:solidFill>
                  <a:schemeClr val="bg1"/>
                </a:solidFill>
              </a:defRPr>
            </a:lvl3pPr>
            <a:lvl4pPr indent="0">
              <a:lnSpc>
                <a:spcPct val="100000"/>
              </a:lnSpc>
              <a:buClr>
                <a:schemeClr val="accent1"/>
              </a:buClr>
              <a:defRPr sz="1400">
                <a:solidFill>
                  <a:schemeClr val="bg1"/>
                </a:solidFill>
              </a:defRPr>
            </a:lvl4pPr>
            <a:lvl5pPr indent="0">
              <a:lnSpc>
                <a:spcPct val="100000"/>
              </a:lnSpc>
              <a:buClr>
                <a:schemeClr val="accent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609601" y="533401"/>
            <a:ext cx="10968567" cy="568325"/>
          </a:xfrm>
        </p:spPr>
        <p:txBody>
          <a:bodyPr/>
          <a:lstStyle>
            <a:lvl1pPr>
              <a:defRPr sz="3600">
                <a:solidFill>
                  <a:schemeClr val="bg1"/>
                </a:solidFill>
                <a:latin typeface="Lato Regular"/>
                <a:cs typeface="Lato Regular"/>
              </a:defRPr>
            </a:lvl1pPr>
          </a:lstStyle>
          <a:p>
            <a:r>
              <a:rPr lang="en-US"/>
              <a:t>Click to edit Master title style</a:t>
            </a:r>
            <a:endParaRPr lang="en-US" dirty="0"/>
          </a:p>
        </p:txBody>
      </p:sp>
    </p:spTree>
    <p:extLst>
      <p:ext uri="{BB962C8B-B14F-4D97-AF65-F5344CB8AC3E}">
        <p14:creationId xmlns:p14="http://schemas.microsoft.com/office/powerpoint/2010/main" val="1570520117"/>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Lato Regular"/>
                <a:cs typeface="Lato Regular"/>
              </a:defRPr>
            </a:lvl1pPr>
          </a:lstStyle>
          <a:p>
            <a:r>
              <a:rPr lang="en-US"/>
              <a:t>Click to edit Master title style</a:t>
            </a:r>
          </a:p>
        </p:txBody>
      </p:sp>
    </p:spTree>
    <p:extLst>
      <p:ext uri="{BB962C8B-B14F-4D97-AF65-F5344CB8AC3E}">
        <p14:creationId xmlns:p14="http://schemas.microsoft.com/office/powerpoint/2010/main" val="364888100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09802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4350"/>
            <a:ext cx="3962400" cy="1695450"/>
          </a:xfrm>
        </p:spPr>
        <p:txBody>
          <a:bodyPr/>
          <a:lstStyle>
            <a:lvl1pPr algn="l">
              <a:defRPr sz="3600" b="1">
                <a:latin typeface="Lato Regular"/>
                <a:cs typeface="Lato Regular"/>
              </a:defRPr>
            </a:lvl1pPr>
          </a:lstStyle>
          <a:p>
            <a:r>
              <a:rPr lang="en-US"/>
              <a:t>Click to edit Master title style</a:t>
            </a:r>
            <a:endParaRPr lang="en-US" dirty="0"/>
          </a:p>
        </p:txBody>
      </p:sp>
      <p:sp>
        <p:nvSpPr>
          <p:cNvPr id="3" name="Content Placeholder 2"/>
          <p:cNvSpPr>
            <a:spLocks noGrp="1"/>
          </p:cNvSpPr>
          <p:nvPr>
            <p:ph idx="1"/>
          </p:nvPr>
        </p:nvSpPr>
        <p:spPr>
          <a:xfrm>
            <a:off x="4766733" y="514351"/>
            <a:ext cx="6815667" cy="585311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209801"/>
            <a:ext cx="4011084" cy="41576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5607593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457200"/>
            <a:ext cx="110744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563880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1219200" y="838200"/>
            <a:ext cx="9245600" cy="4529138"/>
          </a:xfrm>
        </p:spPr>
        <p:txBody>
          <a:bodyPr anchor="b"/>
          <a:lstStyle>
            <a:lvl1pPr algn="l">
              <a:defRPr sz="3200" b="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86952646"/>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4143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533401"/>
            <a:ext cx="10968567" cy="568325"/>
          </a:xfrm>
        </p:spPr>
        <p:txBody>
          <a:bodyPr/>
          <a:lstStyle>
            <a:lvl1pPr>
              <a:defRPr sz="3600">
                <a:latin typeface="Lato Regular"/>
                <a:cs typeface="Lato Regular"/>
              </a:defRPr>
            </a:lvl1pPr>
          </a:lstStyle>
          <a:p>
            <a:r>
              <a:rPr lang="en-US" dirty="0"/>
              <a:t>Click to edit Master title style</a:t>
            </a:r>
          </a:p>
        </p:txBody>
      </p:sp>
      <p:sp>
        <p:nvSpPr>
          <p:cNvPr id="3" name="Content Placeholder 2"/>
          <p:cNvSpPr>
            <a:spLocks noGrp="1"/>
          </p:cNvSpPr>
          <p:nvPr>
            <p:ph idx="1"/>
          </p:nvPr>
        </p:nvSpPr>
        <p:spPr>
          <a:xfrm>
            <a:off x="607484" y="1219200"/>
            <a:ext cx="10547349" cy="4273550"/>
          </a:xfrm>
        </p:spPr>
        <p:txBody>
          <a:bodyPr/>
          <a:lstStyle>
            <a:lvl1pPr>
              <a:defRPr sz="1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99386"/>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7" y="533400"/>
            <a:ext cx="2741084" cy="5187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7484" y="533400"/>
            <a:ext cx="8024283" cy="51879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848881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B4BCF0-C3A5-4125-96B5-BB9FFB788695}" type="datetime1">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0262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E39FD0-19B7-4212-928A-48B3D990AA1F}" type="datetime1">
              <a:rPr lang="en-US" smtClean="0"/>
              <a:t>7/13/2017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9146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pic>
        <p:nvPicPr>
          <p:cNvPr id="4" name="Picture 5"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48400"/>
            <a:ext cx="121920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endParaRPr>
          </a:p>
        </p:txBody>
      </p:sp>
      <p:sp>
        <p:nvSpPr>
          <p:cNvPr id="8" name="Picture Placeholder 7"/>
          <p:cNvSpPr>
            <a:spLocks noGrp="1"/>
          </p:cNvSpPr>
          <p:nvPr>
            <p:ph type="pic" sz="quarter" idx="10"/>
          </p:nvPr>
        </p:nvSpPr>
        <p:spPr>
          <a:xfrm>
            <a:off x="0" y="1981200"/>
            <a:ext cx="12192000" cy="2895600"/>
          </a:xfrm>
        </p:spPr>
        <p:txBody>
          <a:bodyPr/>
          <a:lstStyle/>
          <a:p>
            <a:pPr lvl="0"/>
            <a:r>
              <a:rPr lang="en-US" noProof="0"/>
              <a:t>Click icon to add picture</a:t>
            </a:r>
            <a:endParaRPr lang="en-US" noProof="0" dirty="0"/>
          </a:p>
        </p:txBody>
      </p:sp>
      <p:sp>
        <p:nvSpPr>
          <p:cNvPr id="2" name="Title 1"/>
          <p:cNvSpPr>
            <a:spLocks noGrp="1"/>
          </p:cNvSpPr>
          <p:nvPr>
            <p:ph type="title"/>
          </p:nvPr>
        </p:nvSpPr>
        <p:spPr>
          <a:xfrm>
            <a:off x="609602" y="5105400"/>
            <a:ext cx="10261599" cy="1371600"/>
          </a:xfrm>
        </p:spPr>
        <p:txBody>
          <a:bodyPr/>
          <a:lstStyle>
            <a:lvl1pPr>
              <a:lnSpc>
                <a:spcPct val="100000"/>
              </a:lnSpc>
              <a:defRPr sz="40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990725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with no image">
    <p:spTree>
      <p:nvGrpSpPr>
        <p:cNvPr id="1" name=""/>
        <p:cNvGrpSpPr/>
        <p:nvPr/>
      </p:nvGrpSpPr>
      <p:grpSpPr>
        <a:xfrm>
          <a:off x="0" y="0"/>
          <a:ext cx="0" cy="0"/>
          <a:chOff x="0" y="0"/>
          <a:chExt cx="0" cy="0"/>
        </a:xfrm>
      </p:grpSpPr>
      <p:sp>
        <p:nvSpPr>
          <p:cNvPr id="4" name="Rectangle 3"/>
          <p:cNvSpPr/>
          <p:nvPr/>
        </p:nvSpPr>
        <p:spPr>
          <a:xfrm>
            <a:off x="0" y="6324600"/>
            <a:ext cx="12192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4"/>
          <p:cNvGrpSpPr/>
          <p:nvPr/>
        </p:nvGrpSpPr>
        <p:grpSpPr>
          <a:xfrm>
            <a:off x="406400" y="5715000"/>
            <a:ext cx="11440160" cy="883920"/>
            <a:chOff x="304800" y="5715000"/>
            <a:chExt cx="8580120" cy="883920"/>
          </a:xfrm>
          <a:solidFill>
            <a:schemeClr val="accent5">
              <a:lumMod val="40000"/>
              <a:lumOff val="60000"/>
            </a:schemeClr>
          </a:solidFill>
        </p:grpSpPr>
        <p:grpSp>
          <p:nvGrpSpPr>
            <p:cNvPr id="6" name="Group 5"/>
            <p:cNvGrpSpPr/>
            <p:nvPr/>
          </p:nvGrpSpPr>
          <p:grpSpPr>
            <a:xfrm>
              <a:off x="304800" y="6553200"/>
              <a:ext cx="8580120" cy="45720"/>
              <a:chOff x="304800" y="6553200"/>
              <a:chExt cx="8580120" cy="45720"/>
            </a:xfrm>
            <a:grpFill/>
          </p:grpSpPr>
          <p:sp>
            <p:nvSpPr>
              <p:cNvPr id="55" name="Rectangle 54"/>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6"/>
            <p:cNvGrpSpPr/>
            <p:nvPr/>
          </p:nvGrpSpPr>
          <p:grpSpPr>
            <a:xfrm>
              <a:off x="304800" y="6172200"/>
              <a:ext cx="8580120" cy="45720"/>
              <a:chOff x="304800" y="6553200"/>
              <a:chExt cx="8580120" cy="45720"/>
            </a:xfrm>
            <a:grpFill/>
          </p:grpSpPr>
          <p:sp>
            <p:nvSpPr>
              <p:cNvPr id="32" name="Rectangle 31"/>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7"/>
            <p:cNvGrpSpPr/>
            <p:nvPr/>
          </p:nvGrpSpPr>
          <p:grpSpPr>
            <a:xfrm>
              <a:off x="304800" y="5715000"/>
              <a:ext cx="8580120" cy="45720"/>
              <a:chOff x="304800" y="6553200"/>
              <a:chExt cx="8580120" cy="45720"/>
            </a:xfrm>
            <a:grpFill/>
          </p:grpSpPr>
          <p:sp>
            <p:nvSpPr>
              <p:cNvPr id="9" name="Rectangle 8"/>
              <p:cNvSpPr/>
              <p:nvPr/>
            </p:nvSpPr>
            <p:spPr>
              <a:xfrm>
                <a:off x="3048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72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065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58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650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43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236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28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1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614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07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99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924"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7851"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778"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3705"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32"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559"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486"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413"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334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267"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9200" y="6553200"/>
                <a:ext cx="45720" cy="4572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a:solidFill>
                  <a:schemeClr val="tx2"/>
                </a:solidFill>
              </a:defRPr>
            </a:lvl1pPr>
          </a:lstStyle>
          <a:p>
            <a:r>
              <a:rPr lang="en-US"/>
              <a:t>Click to edit Master title style</a:t>
            </a:r>
            <a:endParaRPr lang="en-US" dirty="0"/>
          </a:p>
        </p:txBody>
      </p:sp>
      <p:sp>
        <p:nvSpPr>
          <p:cNvPr id="83"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336099447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with no imag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78"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a:solidFill>
                  <a:schemeClr val="bg1"/>
                </a:solidFill>
              </a:defRPr>
            </a:lvl1pPr>
          </a:lstStyle>
          <a:p>
            <a:r>
              <a:rPr lang="en-US"/>
              <a:t>Click to edit Master title style</a:t>
            </a:r>
            <a:endParaRPr lang="en-US" dirty="0"/>
          </a:p>
        </p:txBody>
      </p:sp>
      <p:sp>
        <p:nvSpPr>
          <p:cNvPr id="2969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111221174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with no imag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a:solidFill>
                  <a:schemeClr val="bg1"/>
                </a:solidFill>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2895162883"/>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with no image grey">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nvGrpSpPr>
          <p:cNvPr id="5" name="Group 6"/>
          <p:cNvGrpSpPr>
            <a:grpSpLocks/>
          </p:cNvGrpSpPr>
          <p:nvPr/>
        </p:nvGrpSpPr>
        <p:grpSpPr bwMode="auto">
          <a:xfrm>
            <a:off x="406400" y="5715000"/>
            <a:ext cx="11440584" cy="884238"/>
            <a:chOff x="304800" y="5715000"/>
            <a:chExt cx="8580120" cy="883920"/>
          </a:xfrm>
        </p:grpSpPr>
        <p:grpSp>
          <p:nvGrpSpPr>
            <p:cNvPr id="6" name="Group 7"/>
            <p:cNvGrpSpPr>
              <a:grpSpLocks/>
            </p:cNvGrpSpPr>
            <p:nvPr/>
          </p:nvGrpSpPr>
          <p:grpSpPr bwMode="auto">
            <a:xfrm>
              <a:off x="304800" y="6553200"/>
              <a:ext cx="8580120" cy="45720"/>
              <a:chOff x="304800" y="6553200"/>
              <a:chExt cx="8580120" cy="45720"/>
            </a:xfrm>
          </p:grpSpPr>
          <p:sp>
            <p:nvSpPr>
              <p:cNvPr id="55" name="Rectangle 54"/>
              <p:cNvSpPr/>
              <p:nvPr/>
            </p:nvSpPr>
            <p:spPr>
              <a:xfrm>
                <a:off x="304800"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6" name="Rectangle 55"/>
              <p:cNvSpPr/>
              <p:nvPr/>
            </p:nvSpPr>
            <p:spPr>
              <a:xfrm>
                <a:off x="69213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7" name="Rectangle 56"/>
              <p:cNvSpPr/>
              <p:nvPr/>
            </p:nvSpPr>
            <p:spPr>
              <a:xfrm>
                <a:off x="1081059"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8" name="Rectangle 57"/>
              <p:cNvSpPr/>
              <p:nvPr/>
            </p:nvSpPr>
            <p:spPr>
              <a:xfrm>
                <a:off x="146839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9" name="Rectangle 58"/>
              <p:cNvSpPr/>
              <p:nvPr/>
            </p:nvSpPr>
            <p:spPr>
              <a:xfrm>
                <a:off x="185573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0" name="Rectangle 59"/>
              <p:cNvSpPr/>
              <p:nvPr/>
            </p:nvSpPr>
            <p:spPr>
              <a:xfrm>
                <a:off x="2244653"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1" name="Rectangle 60"/>
              <p:cNvSpPr/>
              <p:nvPr/>
            </p:nvSpPr>
            <p:spPr>
              <a:xfrm>
                <a:off x="2631989"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2" name="Rectangle 61"/>
              <p:cNvSpPr/>
              <p:nvPr/>
            </p:nvSpPr>
            <p:spPr>
              <a:xfrm>
                <a:off x="3020912"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3" name="Rectangle 62"/>
              <p:cNvSpPr/>
              <p:nvPr/>
            </p:nvSpPr>
            <p:spPr>
              <a:xfrm>
                <a:off x="3408248"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4" name="Rectangle 63"/>
              <p:cNvSpPr/>
              <p:nvPr/>
            </p:nvSpPr>
            <p:spPr>
              <a:xfrm>
                <a:off x="379558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5" name="Rectangle 64"/>
              <p:cNvSpPr/>
              <p:nvPr/>
            </p:nvSpPr>
            <p:spPr>
              <a:xfrm>
                <a:off x="4184506"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6" name="Rectangle 65"/>
              <p:cNvSpPr/>
              <p:nvPr/>
            </p:nvSpPr>
            <p:spPr>
              <a:xfrm>
                <a:off x="4571842"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7" name="Rectangle 66"/>
              <p:cNvSpPr/>
              <p:nvPr/>
            </p:nvSpPr>
            <p:spPr>
              <a:xfrm>
                <a:off x="4959177"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8" name="Rectangle 67"/>
              <p:cNvSpPr/>
              <p:nvPr/>
            </p:nvSpPr>
            <p:spPr>
              <a:xfrm>
                <a:off x="5348101"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69" name="Rectangle 68"/>
              <p:cNvSpPr/>
              <p:nvPr/>
            </p:nvSpPr>
            <p:spPr>
              <a:xfrm>
                <a:off x="5735437"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0" name="Rectangle 69"/>
              <p:cNvSpPr/>
              <p:nvPr/>
            </p:nvSpPr>
            <p:spPr>
              <a:xfrm>
                <a:off x="6124359" y="6552898"/>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1" name="Rectangle 70"/>
              <p:cNvSpPr/>
              <p:nvPr/>
            </p:nvSpPr>
            <p:spPr>
              <a:xfrm>
                <a:off x="6511695"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2" name="Rectangle 71"/>
              <p:cNvSpPr/>
              <p:nvPr/>
            </p:nvSpPr>
            <p:spPr>
              <a:xfrm>
                <a:off x="6899031"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3" name="Rectangle 72"/>
              <p:cNvSpPr/>
              <p:nvPr/>
            </p:nvSpPr>
            <p:spPr>
              <a:xfrm>
                <a:off x="7287954"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4" name="Rectangle 73"/>
              <p:cNvSpPr/>
              <p:nvPr/>
            </p:nvSpPr>
            <p:spPr>
              <a:xfrm>
                <a:off x="7675290"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5" name="Rectangle 74"/>
              <p:cNvSpPr/>
              <p:nvPr/>
            </p:nvSpPr>
            <p:spPr>
              <a:xfrm>
                <a:off x="8062625" y="6552898"/>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6" name="Rectangle 75"/>
              <p:cNvSpPr/>
              <p:nvPr/>
            </p:nvSpPr>
            <p:spPr>
              <a:xfrm>
                <a:off x="8451548"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7" name="Rectangle 76"/>
              <p:cNvSpPr/>
              <p:nvPr/>
            </p:nvSpPr>
            <p:spPr>
              <a:xfrm>
                <a:off x="8838884" y="6552898"/>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7" name="Group 8"/>
            <p:cNvGrpSpPr>
              <a:grpSpLocks/>
            </p:cNvGrpSpPr>
            <p:nvPr/>
          </p:nvGrpSpPr>
          <p:grpSpPr bwMode="auto">
            <a:xfrm>
              <a:off x="304800" y="6172200"/>
              <a:ext cx="8580120" cy="45720"/>
              <a:chOff x="304800" y="6553200"/>
              <a:chExt cx="8580120" cy="45720"/>
            </a:xfrm>
          </p:grpSpPr>
          <p:sp>
            <p:nvSpPr>
              <p:cNvPr id="32" name="Rectangle 31"/>
              <p:cNvSpPr/>
              <p:nvPr/>
            </p:nvSpPr>
            <p:spPr>
              <a:xfrm>
                <a:off x="304800"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3" name="Rectangle 32"/>
              <p:cNvSpPr/>
              <p:nvPr/>
            </p:nvSpPr>
            <p:spPr>
              <a:xfrm>
                <a:off x="69213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4" name="Rectangle 33"/>
              <p:cNvSpPr/>
              <p:nvPr/>
            </p:nvSpPr>
            <p:spPr>
              <a:xfrm>
                <a:off x="1081059"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5" name="Rectangle 34"/>
              <p:cNvSpPr/>
              <p:nvPr/>
            </p:nvSpPr>
            <p:spPr>
              <a:xfrm>
                <a:off x="146839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6" name="Rectangle 35"/>
              <p:cNvSpPr/>
              <p:nvPr/>
            </p:nvSpPr>
            <p:spPr>
              <a:xfrm>
                <a:off x="185573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7" name="Rectangle 36"/>
              <p:cNvSpPr/>
              <p:nvPr/>
            </p:nvSpPr>
            <p:spPr>
              <a:xfrm>
                <a:off x="2244653"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8" name="Rectangle 37"/>
              <p:cNvSpPr/>
              <p:nvPr/>
            </p:nvSpPr>
            <p:spPr>
              <a:xfrm>
                <a:off x="2631989"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9" name="Rectangle 38"/>
              <p:cNvSpPr/>
              <p:nvPr/>
            </p:nvSpPr>
            <p:spPr>
              <a:xfrm>
                <a:off x="3020912"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0" name="Rectangle 39"/>
              <p:cNvSpPr/>
              <p:nvPr/>
            </p:nvSpPr>
            <p:spPr>
              <a:xfrm>
                <a:off x="3408248"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1" name="Rectangle 40"/>
              <p:cNvSpPr/>
              <p:nvPr/>
            </p:nvSpPr>
            <p:spPr>
              <a:xfrm>
                <a:off x="379558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2" name="Rectangle 41"/>
              <p:cNvSpPr/>
              <p:nvPr/>
            </p:nvSpPr>
            <p:spPr>
              <a:xfrm>
                <a:off x="4184506"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3" name="Rectangle 42"/>
              <p:cNvSpPr/>
              <p:nvPr/>
            </p:nvSpPr>
            <p:spPr>
              <a:xfrm>
                <a:off x="4571842"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4" name="Rectangle 43"/>
              <p:cNvSpPr/>
              <p:nvPr/>
            </p:nvSpPr>
            <p:spPr>
              <a:xfrm>
                <a:off x="4959177"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5" name="Rectangle 44"/>
              <p:cNvSpPr/>
              <p:nvPr/>
            </p:nvSpPr>
            <p:spPr>
              <a:xfrm>
                <a:off x="5348101"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6" name="Rectangle 45"/>
              <p:cNvSpPr/>
              <p:nvPr/>
            </p:nvSpPr>
            <p:spPr>
              <a:xfrm>
                <a:off x="5735437"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7" name="Rectangle 46"/>
              <p:cNvSpPr/>
              <p:nvPr/>
            </p:nvSpPr>
            <p:spPr>
              <a:xfrm>
                <a:off x="6124359" y="6553036"/>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8" name="Rectangle 47"/>
              <p:cNvSpPr/>
              <p:nvPr/>
            </p:nvSpPr>
            <p:spPr>
              <a:xfrm>
                <a:off x="6511695"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49" name="Rectangle 48"/>
              <p:cNvSpPr/>
              <p:nvPr/>
            </p:nvSpPr>
            <p:spPr>
              <a:xfrm>
                <a:off x="6899031"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0" name="Rectangle 49"/>
              <p:cNvSpPr/>
              <p:nvPr/>
            </p:nvSpPr>
            <p:spPr>
              <a:xfrm>
                <a:off x="7287954"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1" name="Rectangle 50"/>
              <p:cNvSpPr/>
              <p:nvPr/>
            </p:nvSpPr>
            <p:spPr>
              <a:xfrm>
                <a:off x="7675290"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2" name="Rectangle 51"/>
              <p:cNvSpPr/>
              <p:nvPr/>
            </p:nvSpPr>
            <p:spPr>
              <a:xfrm>
                <a:off x="8062625" y="6553036"/>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3" name="Rectangle 52"/>
              <p:cNvSpPr/>
              <p:nvPr/>
            </p:nvSpPr>
            <p:spPr>
              <a:xfrm>
                <a:off x="8451548"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54" name="Rectangle 53"/>
              <p:cNvSpPr/>
              <p:nvPr/>
            </p:nvSpPr>
            <p:spPr>
              <a:xfrm>
                <a:off x="8838884" y="6553036"/>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nvGrpSpPr>
            <p:cNvPr id="8" name="Group 9"/>
            <p:cNvGrpSpPr>
              <a:grpSpLocks/>
            </p:cNvGrpSpPr>
            <p:nvPr/>
          </p:nvGrpSpPr>
          <p:grpSpPr bwMode="auto">
            <a:xfrm>
              <a:off x="304800" y="5715000"/>
              <a:ext cx="8580120" cy="45720"/>
              <a:chOff x="304800" y="6553200"/>
              <a:chExt cx="8580120" cy="45720"/>
            </a:xfrm>
          </p:grpSpPr>
          <p:sp>
            <p:nvSpPr>
              <p:cNvPr id="9" name="Rectangle 8"/>
              <p:cNvSpPr/>
              <p:nvPr/>
            </p:nvSpPr>
            <p:spPr>
              <a:xfrm>
                <a:off x="304800"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0" name="Rectangle 9"/>
              <p:cNvSpPr/>
              <p:nvPr/>
            </p:nvSpPr>
            <p:spPr>
              <a:xfrm>
                <a:off x="69213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1" name="Rectangle 10"/>
              <p:cNvSpPr/>
              <p:nvPr/>
            </p:nvSpPr>
            <p:spPr>
              <a:xfrm>
                <a:off x="1081059"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2" name="Rectangle 11"/>
              <p:cNvSpPr/>
              <p:nvPr/>
            </p:nvSpPr>
            <p:spPr>
              <a:xfrm>
                <a:off x="146839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3" name="Rectangle 12"/>
              <p:cNvSpPr/>
              <p:nvPr/>
            </p:nvSpPr>
            <p:spPr>
              <a:xfrm>
                <a:off x="185573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4" name="Rectangle 13"/>
              <p:cNvSpPr/>
              <p:nvPr/>
            </p:nvSpPr>
            <p:spPr>
              <a:xfrm>
                <a:off x="2244653"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5" name="Rectangle 14"/>
              <p:cNvSpPr/>
              <p:nvPr/>
            </p:nvSpPr>
            <p:spPr>
              <a:xfrm>
                <a:off x="2631989"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6" name="Rectangle 15"/>
              <p:cNvSpPr/>
              <p:nvPr/>
            </p:nvSpPr>
            <p:spPr>
              <a:xfrm>
                <a:off x="3020912"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7" name="Rectangle 16"/>
              <p:cNvSpPr/>
              <p:nvPr/>
            </p:nvSpPr>
            <p:spPr>
              <a:xfrm>
                <a:off x="3408248"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8" name="Rectangle 17"/>
              <p:cNvSpPr/>
              <p:nvPr/>
            </p:nvSpPr>
            <p:spPr>
              <a:xfrm>
                <a:off x="379558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19" name="Rectangle 18"/>
              <p:cNvSpPr/>
              <p:nvPr/>
            </p:nvSpPr>
            <p:spPr>
              <a:xfrm>
                <a:off x="4184506"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0" name="Rectangle 19"/>
              <p:cNvSpPr/>
              <p:nvPr/>
            </p:nvSpPr>
            <p:spPr>
              <a:xfrm>
                <a:off x="4571842"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1" name="Rectangle 20"/>
              <p:cNvSpPr/>
              <p:nvPr/>
            </p:nvSpPr>
            <p:spPr>
              <a:xfrm>
                <a:off x="4959177"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2" name="Rectangle 21"/>
              <p:cNvSpPr/>
              <p:nvPr/>
            </p:nvSpPr>
            <p:spPr>
              <a:xfrm>
                <a:off x="5348101"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3" name="Rectangle 22"/>
              <p:cNvSpPr/>
              <p:nvPr/>
            </p:nvSpPr>
            <p:spPr>
              <a:xfrm>
                <a:off x="5735437"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4" name="Rectangle 23"/>
              <p:cNvSpPr/>
              <p:nvPr/>
            </p:nvSpPr>
            <p:spPr>
              <a:xfrm>
                <a:off x="6124359" y="6553200"/>
                <a:ext cx="44448"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5" name="Rectangle 24"/>
              <p:cNvSpPr/>
              <p:nvPr/>
            </p:nvSpPr>
            <p:spPr>
              <a:xfrm>
                <a:off x="6511695"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6" name="Rectangle 25"/>
              <p:cNvSpPr/>
              <p:nvPr/>
            </p:nvSpPr>
            <p:spPr>
              <a:xfrm>
                <a:off x="6899031"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7" name="Rectangle 26"/>
              <p:cNvSpPr/>
              <p:nvPr/>
            </p:nvSpPr>
            <p:spPr>
              <a:xfrm>
                <a:off x="7287954"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8" name="Rectangle 27"/>
              <p:cNvSpPr/>
              <p:nvPr/>
            </p:nvSpPr>
            <p:spPr>
              <a:xfrm>
                <a:off x="7675290"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29" name="Rectangle 28"/>
              <p:cNvSpPr/>
              <p:nvPr/>
            </p:nvSpPr>
            <p:spPr>
              <a:xfrm>
                <a:off x="8062625" y="6553200"/>
                <a:ext cx="46035"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0" name="Rectangle 29"/>
              <p:cNvSpPr/>
              <p:nvPr/>
            </p:nvSpPr>
            <p:spPr>
              <a:xfrm>
                <a:off x="8451548"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31" name="Rectangle 30"/>
              <p:cNvSpPr/>
              <p:nvPr/>
            </p:nvSpPr>
            <p:spPr>
              <a:xfrm>
                <a:off x="8838884" y="6553200"/>
                <a:ext cx="46036" cy="460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grpSp>
      </p:grpSp>
      <p:pic>
        <p:nvPicPr>
          <p:cNvPr id="80" name="Picture 79" descr="UI New Logo Comple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609601"/>
            <a:ext cx="72136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2"/>
          <p:cNvSpPr>
            <a:spLocks noGrp="1" noChangeArrowheads="1"/>
          </p:cNvSpPr>
          <p:nvPr>
            <p:ph type="ctrTitle"/>
          </p:nvPr>
        </p:nvSpPr>
        <p:spPr>
          <a:xfrm>
            <a:off x="1016000" y="1524000"/>
            <a:ext cx="10058400" cy="2133600"/>
          </a:xfrm>
        </p:spPr>
        <p:txBody>
          <a:bodyPr anchor="b">
            <a:noAutofit/>
          </a:bodyPr>
          <a:lstStyle>
            <a:lvl1pPr algn="ctr">
              <a:defRPr sz="4400" b="0">
                <a:solidFill>
                  <a:schemeClr val="bg1"/>
                </a:solidFill>
              </a:defRPr>
            </a:lvl1pPr>
          </a:lstStyle>
          <a:p>
            <a:r>
              <a:rPr lang="en-US"/>
              <a:t>Click to edit Master title style</a:t>
            </a:r>
            <a:endParaRPr lang="en-US" dirty="0"/>
          </a:p>
        </p:txBody>
      </p:sp>
      <p:sp>
        <p:nvSpPr>
          <p:cNvPr id="79" name="Rectangle 3"/>
          <p:cNvSpPr>
            <a:spLocks noGrp="1" noChangeArrowheads="1"/>
          </p:cNvSpPr>
          <p:nvPr>
            <p:ph type="subTitle" idx="1"/>
          </p:nvPr>
        </p:nvSpPr>
        <p:spPr>
          <a:xfrm>
            <a:off x="1016001" y="3886200"/>
            <a:ext cx="10160000" cy="1752600"/>
          </a:xfrm>
        </p:spPr>
        <p:txBody>
          <a:bodyPr/>
          <a:lstStyle>
            <a:lvl1pPr marL="0" indent="0" algn="ctr">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396869426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hapter title blu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9" name="Rectangle 2"/>
          <p:cNvSpPr>
            <a:spLocks noGrp="1" noChangeArrowheads="1"/>
          </p:cNvSpPr>
          <p:nvPr>
            <p:ph type="ctrTitle"/>
          </p:nvPr>
        </p:nvSpPr>
        <p:spPr>
          <a:xfrm>
            <a:off x="1016000" y="1524000"/>
            <a:ext cx="10058400" cy="2133600"/>
          </a:xfrm>
        </p:spPr>
        <p:txBody>
          <a:bodyPr anchor="b"/>
          <a:lstStyle>
            <a:lvl1pPr algn="ctr">
              <a:defRPr sz="4400" b="0">
                <a:solidFill>
                  <a:schemeClr val="bg1"/>
                </a:solidFill>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5318972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hapter title black">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prstClr val="white"/>
              </a:solidFill>
              <a:latin typeface="Lato Regular"/>
            </a:endParaRPr>
          </a:p>
        </p:txBody>
      </p:sp>
      <p:sp>
        <p:nvSpPr>
          <p:cNvPr id="7" name="Rectangle 2"/>
          <p:cNvSpPr>
            <a:spLocks noGrp="1" noChangeArrowheads="1"/>
          </p:cNvSpPr>
          <p:nvPr>
            <p:ph type="ctrTitle"/>
          </p:nvPr>
        </p:nvSpPr>
        <p:spPr>
          <a:xfrm>
            <a:off x="1016000" y="1524000"/>
            <a:ext cx="10058400" cy="2133600"/>
          </a:xfrm>
        </p:spPr>
        <p:txBody>
          <a:bodyPr anchor="b"/>
          <a:lstStyle>
            <a:lvl1pPr algn="ctr">
              <a:lnSpc>
                <a:spcPct val="100000"/>
              </a:lnSpc>
              <a:defRPr sz="4400" b="0" baseline="0">
                <a:solidFill>
                  <a:schemeClr val="bg1"/>
                </a:solidFill>
              </a:defRPr>
            </a:lvl1pPr>
          </a:lstStyle>
          <a:p>
            <a:r>
              <a:rPr lang="en-US"/>
              <a:t>Click to edit Master title style</a:t>
            </a:r>
            <a:endParaRPr lang="en-US" dirty="0"/>
          </a:p>
        </p:txBody>
      </p:sp>
      <p:sp>
        <p:nvSpPr>
          <p:cNvPr id="8" name="Rectangle 3"/>
          <p:cNvSpPr>
            <a:spLocks noGrp="1" noChangeArrowheads="1"/>
          </p:cNvSpPr>
          <p:nvPr>
            <p:ph type="subTitle" idx="1"/>
          </p:nvPr>
        </p:nvSpPr>
        <p:spPr>
          <a:xfrm>
            <a:off x="1016001" y="3886200"/>
            <a:ext cx="10160000" cy="1752600"/>
          </a:xfrm>
        </p:spPr>
        <p:txBody>
          <a:bodyPr/>
          <a:lstStyle>
            <a:lvl1pPr marL="0" indent="0" algn="ctr">
              <a:lnSpc>
                <a:spcPct val="100000"/>
              </a:lnSpc>
              <a:buFontTx/>
              <a:buNone/>
              <a:defRPr>
                <a:solidFill>
                  <a:srgbClr val="FFFFFF"/>
                </a:solidFill>
              </a:defRPr>
            </a:lvl1pPr>
          </a:lstStyle>
          <a:p>
            <a:r>
              <a:rPr lang="en-US"/>
              <a:t>Click to edit Master subtitle style</a:t>
            </a:r>
            <a:endParaRPr lang="en-US" dirty="0"/>
          </a:p>
        </p:txBody>
      </p:sp>
    </p:spTree>
    <p:extLst>
      <p:ext uri="{BB962C8B-B14F-4D97-AF65-F5344CB8AC3E}">
        <p14:creationId xmlns:p14="http://schemas.microsoft.com/office/powerpoint/2010/main" val="125304016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theme" Target="../theme/theme10.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3" Type="http://schemas.openxmlformats.org/officeDocument/2006/relationships/slideLayout" Target="../slideLayouts/slideLayout249.xml"/><Relationship Id="rId21" Type="http://schemas.openxmlformats.org/officeDocument/2006/relationships/slideLayout" Target="../slideLayouts/slideLayout267.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0" Type="http://schemas.openxmlformats.org/officeDocument/2006/relationships/slideLayout" Target="../slideLayouts/slideLayout266.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23" Type="http://schemas.openxmlformats.org/officeDocument/2006/relationships/image" Target="../media/image1.png"/><Relationship Id="rId10" Type="http://schemas.openxmlformats.org/officeDocument/2006/relationships/slideLayout" Target="../slideLayouts/slideLayout256.xml"/><Relationship Id="rId19" Type="http://schemas.openxmlformats.org/officeDocument/2006/relationships/slideLayout" Target="../slideLayouts/slideLayout265.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slideLayout" Target="../slideLayouts/slideLayout280.xml"/><Relationship Id="rId18" Type="http://schemas.openxmlformats.org/officeDocument/2006/relationships/slideLayout" Target="../slideLayouts/slideLayout285.xml"/><Relationship Id="rId26" Type="http://schemas.openxmlformats.org/officeDocument/2006/relationships/slideLayout" Target="../slideLayouts/slideLayout293.xml"/><Relationship Id="rId3" Type="http://schemas.openxmlformats.org/officeDocument/2006/relationships/slideLayout" Target="../slideLayouts/slideLayout270.xml"/><Relationship Id="rId21" Type="http://schemas.openxmlformats.org/officeDocument/2006/relationships/slideLayout" Target="../slideLayouts/slideLayout288.xml"/><Relationship Id="rId7" Type="http://schemas.openxmlformats.org/officeDocument/2006/relationships/slideLayout" Target="../slideLayouts/slideLayout274.xml"/><Relationship Id="rId12" Type="http://schemas.openxmlformats.org/officeDocument/2006/relationships/slideLayout" Target="../slideLayouts/slideLayout279.xml"/><Relationship Id="rId17" Type="http://schemas.openxmlformats.org/officeDocument/2006/relationships/slideLayout" Target="../slideLayouts/slideLayout284.xml"/><Relationship Id="rId25" Type="http://schemas.openxmlformats.org/officeDocument/2006/relationships/slideLayout" Target="../slideLayouts/slideLayout292.xml"/><Relationship Id="rId2" Type="http://schemas.openxmlformats.org/officeDocument/2006/relationships/slideLayout" Target="../slideLayouts/slideLayout269.xml"/><Relationship Id="rId16" Type="http://schemas.openxmlformats.org/officeDocument/2006/relationships/slideLayout" Target="../slideLayouts/slideLayout283.xml"/><Relationship Id="rId20" Type="http://schemas.openxmlformats.org/officeDocument/2006/relationships/slideLayout" Target="../slideLayouts/slideLayout287.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24" Type="http://schemas.openxmlformats.org/officeDocument/2006/relationships/slideLayout" Target="../slideLayouts/slideLayout291.xml"/><Relationship Id="rId5" Type="http://schemas.openxmlformats.org/officeDocument/2006/relationships/slideLayout" Target="../slideLayouts/slideLayout272.xml"/><Relationship Id="rId15" Type="http://schemas.openxmlformats.org/officeDocument/2006/relationships/slideLayout" Target="../slideLayouts/slideLayout282.xml"/><Relationship Id="rId23" Type="http://schemas.openxmlformats.org/officeDocument/2006/relationships/slideLayout" Target="../slideLayouts/slideLayout290.xml"/><Relationship Id="rId10" Type="http://schemas.openxmlformats.org/officeDocument/2006/relationships/slideLayout" Target="../slideLayouts/slideLayout277.xml"/><Relationship Id="rId19" Type="http://schemas.openxmlformats.org/officeDocument/2006/relationships/slideLayout" Target="../slideLayouts/slideLayout286.xml"/><Relationship Id="rId4" Type="http://schemas.openxmlformats.org/officeDocument/2006/relationships/slideLayout" Target="../slideLayouts/slideLayout271.xml"/><Relationship Id="rId9" Type="http://schemas.openxmlformats.org/officeDocument/2006/relationships/slideLayout" Target="../slideLayouts/slideLayout276.xml"/><Relationship Id="rId14" Type="http://schemas.openxmlformats.org/officeDocument/2006/relationships/slideLayout" Target="../slideLayouts/slideLayout281.xml"/><Relationship Id="rId22" Type="http://schemas.openxmlformats.org/officeDocument/2006/relationships/slideLayout" Target="../slideLayouts/slideLayout289.xml"/><Relationship Id="rId27"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1.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image" Target="../media/image1.png"/><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image" Target="../media/image1.png"/><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theme" Target="../theme/theme4.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image" Target="../media/image1.png"/><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theme" Target="../theme/theme5.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image" Target="../media/image1.png"/><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theme" Target="../theme/theme6.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3" Type="http://schemas.openxmlformats.org/officeDocument/2006/relationships/slideLayout" Target="../slideLayouts/slideLayout142.xml"/><Relationship Id="rId21" Type="http://schemas.openxmlformats.org/officeDocument/2006/relationships/slideLayout" Target="../slideLayouts/slideLayout160.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theme" Target="../theme/theme7.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26" Type="http://schemas.openxmlformats.org/officeDocument/2006/relationships/slideLayout" Target="../slideLayouts/slideLayout189.xml"/><Relationship Id="rId3" Type="http://schemas.openxmlformats.org/officeDocument/2006/relationships/slideLayout" Target="../slideLayouts/slideLayout166.xml"/><Relationship Id="rId21" Type="http://schemas.openxmlformats.org/officeDocument/2006/relationships/slideLayout" Target="../slideLayouts/slideLayout184.xml"/><Relationship Id="rId34" Type="http://schemas.openxmlformats.org/officeDocument/2006/relationships/slideLayout" Target="../slideLayouts/slideLayout197.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image" Target="../media/image1.png"/><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29" Type="http://schemas.openxmlformats.org/officeDocument/2006/relationships/slideLayout" Target="../slideLayouts/slideLayout192.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32" Type="http://schemas.openxmlformats.org/officeDocument/2006/relationships/slideLayout" Target="../slideLayouts/slideLayout195.xml"/><Relationship Id="rId37" Type="http://schemas.openxmlformats.org/officeDocument/2006/relationships/theme" Target="../theme/theme8.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31" Type="http://schemas.openxmlformats.org/officeDocument/2006/relationships/slideLayout" Target="../slideLayouts/slideLayout194.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image" Target="../media/image1.png"/><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theme" Target="../theme/theme9.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cs typeface="Lato Regular"/>
            </a:endParaRPr>
          </a:p>
        </p:txBody>
      </p:sp>
      <p:pic>
        <p:nvPicPr>
          <p:cNvPr id="1029" name="Picture 3" descr="UI New Logo String for PPT.p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70" r:id="rId9"/>
    <p:sldLayoutId id="2147483871" r:id="rId10"/>
    <p:sldLayoutId id="2147483887" r:id="rId11"/>
    <p:sldLayoutId id="2147483872" r:id="rId12"/>
    <p:sldLayoutId id="2147483888" r:id="rId13"/>
    <p:sldLayoutId id="2147483889" r:id="rId14"/>
    <p:sldLayoutId id="2147483890" r:id="rId15"/>
    <p:sldLayoutId id="2147483873" r:id="rId16"/>
    <p:sldLayoutId id="2147483874" r:id="rId17"/>
    <p:sldLayoutId id="2147483875" r:id="rId18"/>
    <p:sldLayoutId id="2147483876" r:id="rId19"/>
    <p:sldLayoutId id="2147483877" r:id="rId20"/>
    <p:sldLayoutId id="2147483878" r:id="rId21"/>
  </p:sldLayoutIdLst>
  <p:transition/>
  <p:hf hdr="0" dt="0"/>
  <p:txStyles>
    <p:titleStyle>
      <a:lvl1pPr algn="l" rtl="0" eaLnBrk="0" fontAlgn="base" hangingPunct="0">
        <a:spcBef>
          <a:spcPct val="0"/>
        </a:spcBef>
        <a:spcAft>
          <a:spcPct val="0"/>
        </a:spcAft>
        <a:defRPr sz="3200" kern="1200" spc="-40">
          <a:solidFill>
            <a:schemeClr val="tx1"/>
          </a:solidFill>
          <a:latin typeface="Lato Black"/>
          <a:ea typeface="MS PGothic" pitchFamily="34" charset="-128"/>
          <a:cs typeface="Lato Black"/>
        </a:defRPr>
      </a:lvl1pPr>
      <a:lvl2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2pPr>
      <a:lvl3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3pPr>
      <a:lvl4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4pPr>
      <a:lvl5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5pPr>
      <a:lvl6pPr marL="457200" algn="l" rtl="0" fontAlgn="base">
        <a:lnSpc>
          <a:spcPct val="75000"/>
        </a:lnSpc>
        <a:spcBef>
          <a:spcPct val="0"/>
        </a:spcBef>
        <a:spcAft>
          <a:spcPct val="0"/>
        </a:spcAft>
        <a:defRPr sz="3200">
          <a:solidFill>
            <a:srgbClr val="FF0000"/>
          </a:solidFill>
          <a:latin typeface="Arial Black" pitchFamily="34" charset="0"/>
        </a:defRPr>
      </a:lvl6pPr>
      <a:lvl7pPr marL="914400" algn="l" rtl="0" fontAlgn="base">
        <a:lnSpc>
          <a:spcPct val="75000"/>
        </a:lnSpc>
        <a:spcBef>
          <a:spcPct val="0"/>
        </a:spcBef>
        <a:spcAft>
          <a:spcPct val="0"/>
        </a:spcAft>
        <a:defRPr sz="3200">
          <a:solidFill>
            <a:srgbClr val="FF0000"/>
          </a:solidFill>
          <a:latin typeface="Arial Black" pitchFamily="34" charset="0"/>
        </a:defRPr>
      </a:lvl7pPr>
      <a:lvl8pPr marL="1371600" algn="l" rtl="0" fontAlgn="base">
        <a:lnSpc>
          <a:spcPct val="75000"/>
        </a:lnSpc>
        <a:spcBef>
          <a:spcPct val="0"/>
        </a:spcBef>
        <a:spcAft>
          <a:spcPct val="0"/>
        </a:spcAft>
        <a:defRPr sz="3200">
          <a:solidFill>
            <a:srgbClr val="FF0000"/>
          </a:solidFill>
          <a:latin typeface="Arial Black" pitchFamily="34" charset="0"/>
        </a:defRPr>
      </a:lvl8pPr>
      <a:lvl9pPr marL="1828800" algn="l" rtl="0" fontAlgn="base">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0" fontAlgn="base" hangingPunct="0">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0" fontAlgn="base" hangingPunct="0">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0" fontAlgn="base" hangingPunct="0">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0" fontAlgn="base" hangingPunct="0">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0" fontAlgn="base" hangingPunct="0">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fontAlgn="base">
        <a:lnSpc>
          <a:spcPct val="85000"/>
        </a:lnSpc>
        <a:spcBef>
          <a:spcPct val="20000"/>
        </a:spcBef>
        <a:spcAft>
          <a:spcPct val="0"/>
        </a:spcAft>
        <a:buChar char="»"/>
        <a:defRPr sz="2000">
          <a:solidFill>
            <a:schemeClr val="tx1"/>
          </a:solidFill>
          <a:latin typeface="+mn-lt"/>
          <a:ea typeface="+mn-ea"/>
        </a:defRPr>
      </a:lvl6pPr>
      <a:lvl7pPr marL="2971800" indent="-228600" algn="l" rtl="0" fontAlgn="base">
        <a:lnSpc>
          <a:spcPct val="85000"/>
        </a:lnSpc>
        <a:spcBef>
          <a:spcPct val="20000"/>
        </a:spcBef>
        <a:spcAft>
          <a:spcPct val="0"/>
        </a:spcAft>
        <a:buChar char="»"/>
        <a:defRPr sz="2000">
          <a:solidFill>
            <a:schemeClr val="tx1"/>
          </a:solidFill>
          <a:latin typeface="+mn-lt"/>
          <a:ea typeface="+mn-ea"/>
        </a:defRPr>
      </a:lvl7pPr>
      <a:lvl8pPr marL="3429000" indent="-228600" algn="l" rtl="0" fontAlgn="base">
        <a:lnSpc>
          <a:spcPct val="85000"/>
        </a:lnSpc>
        <a:spcBef>
          <a:spcPct val="20000"/>
        </a:spcBef>
        <a:spcAft>
          <a:spcPct val="0"/>
        </a:spcAft>
        <a:buChar char="»"/>
        <a:defRPr sz="2000">
          <a:solidFill>
            <a:schemeClr val="tx1"/>
          </a:solidFill>
          <a:latin typeface="+mn-lt"/>
          <a:ea typeface="+mn-ea"/>
        </a:defRPr>
      </a:lvl8pPr>
      <a:lvl9pPr marL="3886200" indent="-228600" algn="l" rtl="0" fontAlgn="base">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14188C-7932-40D1-8C05-853E88EF1770}" type="datetime1">
              <a:rPr lang="en-US" smtClean="0"/>
              <a:t>7/13/2017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p:cNvSpPr/>
          <p:nvPr/>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730697155"/>
      </p:ext>
    </p:extLst>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 id="2147484276" r:id="rId21"/>
    <p:sldLayoutId id="2147484277" r:id="rId22"/>
    <p:sldLayoutId id="2147484278" r:id="rId23"/>
    <p:sldLayoutId id="2147484279" r:id="rId24"/>
    <p:sldLayoutId id="2147484381"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cs typeface="Lato Regular"/>
            </a:endParaRPr>
          </a:p>
        </p:txBody>
      </p:sp>
      <p:pic>
        <p:nvPicPr>
          <p:cNvPr id="1029" name="Picture 3" descr="UI New Logo String for PPT.p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071991"/>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292" r:id="rId12"/>
    <p:sldLayoutId id="2147484293" r:id="rId13"/>
    <p:sldLayoutId id="2147484294" r:id="rId14"/>
    <p:sldLayoutId id="2147484295" r:id="rId15"/>
    <p:sldLayoutId id="2147484296" r:id="rId16"/>
    <p:sldLayoutId id="2147484297" r:id="rId17"/>
    <p:sldLayoutId id="2147484298" r:id="rId18"/>
    <p:sldLayoutId id="2147484299" r:id="rId19"/>
    <p:sldLayoutId id="2147484300" r:id="rId20"/>
    <p:sldLayoutId id="2147484301" r:id="rId21"/>
  </p:sldLayoutIdLst>
  <p:transition/>
  <p:hf hd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594565654"/>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83"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 id="2147484369" r:id="rId20"/>
    <p:sldLayoutId id="2147484370" r:id="rId21"/>
    <p:sldLayoutId id="2147484372" r:id="rId22"/>
    <p:sldLayoutId id="2147484373" r:id="rId23"/>
    <p:sldLayoutId id="2147484374" r:id="rId24"/>
    <p:sldLayoutId id="2147484375" r:id="rId25"/>
    <p:sldLayoutId id="214748438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30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cs typeface="Lato Regular"/>
            </a:endParaRPr>
          </a:p>
        </p:txBody>
      </p:sp>
      <p:pic>
        <p:nvPicPr>
          <p:cNvPr id="1029" name="Picture 3" descr="UI New Logo String for PPT.pn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498784"/>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 id="2147483988" r:id="rId18"/>
    <p:sldLayoutId id="2147483989" r:id="rId19"/>
    <p:sldLayoutId id="2147483990" r:id="rId20"/>
    <p:sldLayoutId id="2147483991" r:id="rId21"/>
    <p:sldLayoutId id="2147483993" r:id="rId22"/>
    <p:sldLayoutId id="2147483994" r:id="rId23"/>
    <p:sldLayoutId id="2147483995" r:id="rId24"/>
  </p:sldLayoutIdLst>
  <p:transition/>
  <p:hf hdr="0" dt="0"/>
  <p:txStyles>
    <p:titleStyle>
      <a:lvl1pPr algn="l" rtl="0" eaLnBrk="0" fontAlgn="base" hangingPunct="0">
        <a:spcBef>
          <a:spcPct val="0"/>
        </a:spcBef>
        <a:spcAft>
          <a:spcPct val="0"/>
        </a:spcAft>
        <a:defRPr sz="3200" kern="1200" spc="-40">
          <a:solidFill>
            <a:schemeClr val="tx1"/>
          </a:solidFill>
          <a:latin typeface="Lato Black"/>
          <a:ea typeface="MS PGothic" pitchFamily="34" charset="-128"/>
          <a:cs typeface="Lato Black"/>
        </a:defRPr>
      </a:lvl1pPr>
      <a:lvl2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2pPr>
      <a:lvl3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3pPr>
      <a:lvl4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4pPr>
      <a:lvl5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5pPr>
      <a:lvl6pPr marL="457200" algn="l" rtl="0" fontAlgn="base">
        <a:lnSpc>
          <a:spcPct val="75000"/>
        </a:lnSpc>
        <a:spcBef>
          <a:spcPct val="0"/>
        </a:spcBef>
        <a:spcAft>
          <a:spcPct val="0"/>
        </a:spcAft>
        <a:defRPr sz="3200">
          <a:solidFill>
            <a:srgbClr val="FF0000"/>
          </a:solidFill>
          <a:latin typeface="Arial Black" pitchFamily="34" charset="0"/>
        </a:defRPr>
      </a:lvl6pPr>
      <a:lvl7pPr marL="914400" algn="l" rtl="0" fontAlgn="base">
        <a:lnSpc>
          <a:spcPct val="75000"/>
        </a:lnSpc>
        <a:spcBef>
          <a:spcPct val="0"/>
        </a:spcBef>
        <a:spcAft>
          <a:spcPct val="0"/>
        </a:spcAft>
        <a:defRPr sz="3200">
          <a:solidFill>
            <a:srgbClr val="FF0000"/>
          </a:solidFill>
          <a:latin typeface="Arial Black" pitchFamily="34" charset="0"/>
        </a:defRPr>
      </a:lvl7pPr>
      <a:lvl8pPr marL="1371600" algn="l" rtl="0" fontAlgn="base">
        <a:lnSpc>
          <a:spcPct val="75000"/>
        </a:lnSpc>
        <a:spcBef>
          <a:spcPct val="0"/>
        </a:spcBef>
        <a:spcAft>
          <a:spcPct val="0"/>
        </a:spcAft>
        <a:defRPr sz="3200">
          <a:solidFill>
            <a:srgbClr val="FF0000"/>
          </a:solidFill>
          <a:latin typeface="Arial Black" pitchFamily="34" charset="0"/>
        </a:defRPr>
      </a:lvl8pPr>
      <a:lvl9pPr marL="1828800" algn="l" rtl="0" fontAlgn="base">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0" fontAlgn="base" hangingPunct="0">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0" fontAlgn="base" hangingPunct="0">
        <a:lnSpc>
          <a:spcPts val="2125"/>
        </a:lnSpc>
        <a:spcBef>
          <a:spcPts val="988"/>
        </a:spcBef>
        <a:spcAft>
          <a:spcPts val="1200"/>
        </a:spcAft>
        <a:buClr>
          <a:schemeClr val="tx2"/>
        </a:buClr>
        <a:buFont typeface="Wingdings" pitchFamily="2" charset="2"/>
        <a:buChar char="§"/>
        <a:defRPr sz="1600">
          <a:solidFill>
            <a:srgbClr val="8F8F8D"/>
          </a:solidFill>
          <a:latin typeface="Lato Regular"/>
          <a:ea typeface="MS PGothic" pitchFamily="34" charset="-128"/>
          <a:cs typeface="Lato Regular"/>
        </a:defRPr>
      </a:lvl2pPr>
      <a:lvl3pPr marL="885825" indent="-136525" algn="l" rtl="0" eaLnBrk="0" fontAlgn="base" hangingPunct="0">
        <a:lnSpc>
          <a:spcPct val="85000"/>
        </a:lnSpc>
        <a:spcBef>
          <a:spcPts val="600"/>
        </a:spcBef>
        <a:spcAft>
          <a:spcPct val="0"/>
        </a:spcAft>
        <a:buClr>
          <a:schemeClr val="tx2"/>
        </a:buClr>
        <a:buFont typeface="Wingdings" pitchFamily="2" charset="2"/>
        <a:buChar char="§"/>
        <a:defRPr sz="1600">
          <a:solidFill>
            <a:srgbClr val="8F8F8D"/>
          </a:solidFill>
          <a:latin typeface="Lato Regular"/>
          <a:ea typeface="MS PGothic" pitchFamily="34" charset="-128"/>
          <a:cs typeface="Lato Regular"/>
        </a:defRPr>
      </a:lvl3pPr>
      <a:lvl4pPr marL="1141413" indent="-209550" algn="l" rtl="0" eaLnBrk="0" fontAlgn="base" hangingPunct="0">
        <a:lnSpc>
          <a:spcPct val="85000"/>
        </a:lnSpc>
        <a:spcBef>
          <a:spcPts val="6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4pPr>
      <a:lvl5pPr marL="1370013" indent="-171450" algn="l" rtl="0" eaLnBrk="0" fontAlgn="base" hangingPunct="0">
        <a:lnSpc>
          <a:spcPct val="85000"/>
        </a:lnSpc>
        <a:spcBef>
          <a:spcPct val="200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5pPr>
      <a:lvl6pPr marL="2514600" indent="-228600" algn="l" rtl="0" fontAlgn="base">
        <a:lnSpc>
          <a:spcPct val="85000"/>
        </a:lnSpc>
        <a:spcBef>
          <a:spcPct val="20000"/>
        </a:spcBef>
        <a:spcAft>
          <a:spcPct val="0"/>
        </a:spcAft>
        <a:buChar char="»"/>
        <a:defRPr sz="2000">
          <a:solidFill>
            <a:schemeClr val="tx1"/>
          </a:solidFill>
          <a:latin typeface="+mn-lt"/>
          <a:ea typeface="+mn-ea"/>
        </a:defRPr>
      </a:lvl6pPr>
      <a:lvl7pPr marL="2971800" indent="-228600" algn="l" rtl="0" fontAlgn="base">
        <a:lnSpc>
          <a:spcPct val="85000"/>
        </a:lnSpc>
        <a:spcBef>
          <a:spcPct val="20000"/>
        </a:spcBef>
        <a:spcAft>
          <a:spcPct val="0"/>
        </a:spcAft>
        <a:buChar char="»"/>
        <a:defRPr sz="2000">
          <a:solidFill>
            <a:schemeClr val="tx1"/>
          </a:solidFill>
          <a:latin typeface="+mn-lt"/>
          <a:ea typeface="+mn-ea"/>
        </a:defRPr>
      </a:lvl7pPr>
      <a:lvl8pPr marL="3429000" indent="-228600" algn="l" rtl="0" fontAlgn="base">
        <a:lnSpc>
          <a:spcPct val="85000"/>
        </a:lnSpc>
        <a:spcBef>
          <a:spcPct val="20000"/>
        </a:spcBef>
        <a:spcAft>
          <a:spcPct val="0"/>
        </a:spcAft>
        <a:buChar char="»"/>
        <a:defRPr sz="2000">
          <a:solidFill>
            <a:schemeClr val="tx1"/>
          </a:solidFill>
          <a:latin typeface="+mn-lt"/>
          <a:ea typeface="+mn-ea"/>
        </a:defRPr>
      </a:lvl8pPr>
      <a:lvl9pPr marL="3886200" indent="-228600" algn="l" rtl="0" fontAlgn="base">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cs typeface="Lato Regular"/>
            </a:endParaRPr>
          </a:p>
        </p:txBody>
      </p:sp>
      <p:pic>
        <p:nvPicPr>
          <p:cNvPr id="1029" name="Picture 3" descr="UI New Logo String for PPT.pn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02839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 id="2147484017" r:id="rId21"/>
    <p:sldLayoutId id="2147484018" r:id="rId22"/>
    <p:sldLayoutId id="2147484378" r:id="rId23"/>
    <p:sldLayoutId id="2147484379" r:id="rId24"/>
  </p:sldLayoutIdLst>
  <p:transition/>
  <p:hf hdr="0" dt="0"/>
  <p:txStyles>
    <p:titleStyle>
      <a:lvl1pPr algn="l" rtl="0" eaLnBrk="0" fontAlgn="base" hangingPunct="0">
        <a:spcBef>
          <a:spcPct val="0"/>
        </a:spcBef>
        <a:spcAft>
          <a:spcPct val="0"/>
        </a:spcAft>
        <a:defRPr sz="3200" kern="1200" spc="-40">
          <a:solidFill>
            <a:schemeClr val="tx1"/>
          </a:solidFill>
          <a:latin typeface="Lato Black"/>
          <a:ea typeface="MS PGothic" pitchFamily="34" charset="-128"/>
          <a:cs typeface="Lato Black"/>
        </a:defRPr>
      </a:lvl1pPr>
      <a:lvl2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2pPr>
      <a:lvl3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3pPr>
      <a:lvl4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4pPr>
      <a:lvl5pPr algn="l" rtl="0" eaLnBrk="0" fontAlgn="base" hangingPunct="0">
        <a:spcBef>
          <a:spcPct val="0"/>
        </a:spcBef>
        <a:spcAft>
          <a:spcPct val="0"/>
        </a:spcAft>
        <a:defRPr sz="3200">
          <a:solidFill>
            <a:schemeClr val="tx1"/>
          </a:solidFill>
          <a:latin typeface="Lato Black" charset="0"/>
          <a:ea typeface="MS PGothic" pitchFamily="34" charset="-128"/>
          <a:cs typeface="Lato Black" charset="0"/>
        </a:defRPr>
      </a:lvl5pPr>
      <a:lvl6pPr marL="457200" algn="l" rtl="0" fontAlgn="base">
        <a:lnSpc>
          <a:spcPct val="75000"/>
        </a:lnSpc>
        <a:spcBef>
          <a:spcPct val="0"/>
        </a:spcBef>
        <a:spcAft>
          <a:spcPct val="0"/>
        </a:spcAft>
        <a:defRPr sz="3200">
          <a:solidFill>
            <a:srgbClr val="FF0000"/>
          </a:solidFill>
          <a:latin typeface="Arial Black" pitchFamily="34" charset="0"/>
        </a:defRPr>
      </a:lvl6pPr>
      <a:lvl7pPr marL="914400" algn="l" rtl="0" fontAlgn="base">
        <a:lnSpc>
          <a:spcPct val="75000"/>
        </a:lnSpc>
        <a:spcBef>
          <a:spcPct val="0"/>
        </a:spcBef>
        <a:spcAft>
          <a:spcPct val="0"/>
        </a:spcAft>
        <a:defRPr sz="3200">
          <a:solidFill>
            <a:srgbClr val="FF0000"/>
          </a:solidFill>
          <a:latin typeface="Arial Black" pitchFamily="34" charset="0"/>
        </a:defRPr>
      </a:lvl7pPr>
      <a:lvl8pPr marL="1371600" algn="l" rtl="0" fontAlgn="base">
        <a:lnSpc>
          <a:spcPct val="75000"/>
        </a:lnSpc>
        <a:spcBef>
          <a:spcPct val="0"/>
        </a:spcBef>
        <a:spcAft>
          <a:spcPct val="0"/>
        </a:spcAft>
        <a:defRPr sz="3200">
          <a:solidFill>
            <a:srgbClr val="FF0000"/>
          </a:solidFill>
          <a:latin typeface="Arial Black" pitchFamily="34" charset="0"/>
        </a:defRPr>
      </a:lvl8pPr>
      <a:lvl9pPr marL="1828800" algn="l" rtl="0" fontAlgn="base">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0" fontAlgn="base" hangingPunct="0">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0" fontAlgn="base" hangingPunct="0">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0" fontAlgn="base" hangingPunct="0">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0" fontAlgn="base" hangingPunct="0">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0" fontAlgn="base" hangingPunct="0">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fontAlgn="base">
        <a:lnSpc>
          <a:spcPct val="85000"/>
        </a:lnSpc>
        <a:spcBef>
          <a:spcPct val="20000"/>
        </a:spcBef>
        <a:spcAft>
          <a:spcPct val="0"/>
        </a:spcAft>
        <a:buChar char="»"/>
        <a:defRPr sz="2000">
          <a:solidFill>
            <a:schemeClr val="tx1"/>
          </a:solidFill>
          <a:latin typeface="+mn-lt"/>
          <a:ea typeface="+mn-ea"/>
        </a:defRPr>
      </a:lvl6pPr>
      <a:lvl7pPr marL="2971800" indent="-228600" algn="l" rtl="0" fontAlgn="base">
        <a:lnSpc>
          <a:spcPct val="85000"/>
        </a:lnSpc>
        <a:spcBef>
          <a:spcPct val="20000"/>
        </a:spcBef>
        <a:spcAft>
          <a:spcPct val="0"/>
        </a:spcAft>
        <a:buChar char="»"/>
        <a:defRPr sz="2000">
          <a:solidFill>
            <a:schemeClr val="tx1"/>
          </a:solidFill>
          <a:latin typeface="+mn-lt"/>
          <a:ea typeface="+mn-ea"/>
        </a:defRPr>
      </a:lvl7pPr>
      <a:lvl8pPr marL="3429000" indent="-228600" algn="l" rtl="0" fontAlgn="base">
        <a:lnSpc>
          <a:spcPct val="85000"/>
        </a:lnSpc>
        <a:spcBef>
          <a:spcPct val="20000"/>
        </a:spcBef>
        <a:spcAft>
          <a:spcPct val="0"/>
        </a:spcAft>
        <a:buChar char="»"/>
        <a:defRPr sz="2000">
          <a:solidFill>
            <a:schemeClr val="tx1"/>
          </a:solidFill>
          <a:latin typeface="+mn-lt"/>
          <a:ea typeface="+mn-ea"/>
        </a:defRPr>
      </a:lvl8pPr>
      <a:lvl9pPr marL="3886200" indent="-228600" algn="l" rtl="0" fontAlgn="base">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cs typeface="Lato Regular"/>
            </a:endParaRPr>
          </a:p>
        </p:txBody>
      </p:sp>
      <p:pic>
        <p:nvPicPr>
          <p:cNvPr id="1029" name="Picture 3" descr="UI New Logo String for PPT.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2912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 id="2147484099" r:id="rId12"/>
    <p:sldLayoutId id="2147484100" r:id="rId13"/>
    <p:sldLayoutId id="2147484101" r:id="rId14"/>
    <p:sldLayoutId id="2147484102" r:id="rId15"/>
    <p:sldLayoutId id="2147484103" r:id="rId16"/>
    <p:sldLayoutId id="2147484104" r:id="rId17"/>
    <p:sldLayoutId id="2147484105" r:id="rId18"/>
    <p:sldLayoutId id="2147484106" r:id="rId19"/>
    <p:sldLayoutId id="2147484107" r:id="rId20"/>
    <p:sldLayoutId id="2147484108" r:id="rId21"/>
    <p:sldLayoutId id="2147484376" r:id="rId22"/>
    <p:sldLayoutId id="2147484377" r:id="rId23"/>
  </p:sldLayoutIdLst>
  <p:transition/>
  <p:hf hd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304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cs typeface="Lato Regular"/>
            </a:endParaRPr>
          </a:p>
        </p:txBody>
      </p:sp>
      <p:pic>
        <p:nvPicPr>
          <p:cNvPr id="1029" name="Picture 3" descr="UI New Logo String for PPT.pn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780461"/>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4" r:id="rId15"/>
    <p:sldLayoutId id="2147484125" r:id="rId16"/>
    <p:sldLayoutId id="2147484126" r:id="rId17"/>
    <p:sldLayoutId id="2147484127" r:id="rId18"/>
    <p:sldLayoutId id="2147484128" r:id="rId19"/>
    <p:sldLayoutId id="2147484129" r:id="rId20"/>
    <p:sldLayoutId id="2147484130" r:id="rId21"/>
    <p:sldLayoutId id="2147484131" r:id="rId22"/>
    <p:sldLayoutId id="2147484132" r:id="rId23"/>
    <p:sldLayoutId id="2147484133" r:id="rId24"/>
  </p:sldLayoutIdLst>
  <p:transition/>
  <p:hf hd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pitchFamily="2" charset="2"/>
        <a:buChar char="§"/>
        <a:defRPr sz="1600">
          <a:solidFill>
            <a:srgbClr val="8F8F8D"/>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pitchFamily="2" charset="2"/>
        <a:buChar char="§"/>
        <a:defRPr sz="1600">
          <a:solidFill>
            <a:srgbClr val="8F8F8D"/>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pitchFamily="2" charset="2"/>
        <a:buChar char="§"/>
        <a:defRPr sz="1400">
          <a:solidFill>
            <a:srgbClr val="8F8F8D"/>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cs typeface="Lato Regular"/>
            </a:endParaRPr>
          </a:p>
        </p:txBody>
      </p:sp>
      <p:pic>
        <p:nvPicPr>
          <p:cNvPr id="1029" name="Picture 3" descr="UI New Logo String for PPT.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012792"/>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380" r:id="rId23"/>
  </p:sldLayoutIdLst>
  <p:transition/>
  <p:hf hd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D0A97E-71E4-4F4F-AD34-7634E288F09E}" type="datetime1">
              <a:rPr lang="en-US" smtClean="0"/>
              <a:t>7/13/2017</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F8E9A8-190B-4421-B082-C46D61B2AD9D}" type="slidenum">
              <a:rPr lang="en-US" smtClean="0"/>
              <a:t>‹#›</a:t>
            </a:fld>
            <a:endParaRPr lang="en-US"/>
          </a:p>
        </p:txBody>
      </p:sp>
      <p:sp>
        <p:nvSpPr>
          <p:cNvPr id="7" name="Rectangle 6"/>
          <p:cNvSpPr/>
          <p:nvPr/>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653365032"/>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71" r:id="rId14"/>
    <p:sldLayoutId id="2147484172" r:id="rId15"/>
    <p:sldLayoutId id="2147484173" r:id="rId16"/>
    <p:sldLayoutId id="2147484174" r:id="rId17"/>
    <p:sldLayoutId id="2147484175" r:id="rId18"/>
    <p:sldLayoutId id="2147484176" r:id="rId19"/>
    <p:sldLayoutId id="2147484177" r:id="rId20"/>
    <p:sldLayoutId id="2147484179" r:id="rId21"/>
    <p:sldLayoutId id="2147484180" r:id="rId22"/>
    <p:sldLayoutId id="2147484181" r:id="rId23"/>
    <p:sldLayoutId id="214748418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schemeClr val="tx2">
                  <a:lumMod val="60000"/>
                  <a:lumOff val="40000"/>
                </a:schemeClr>
              </a:solidFill>
              <a:latin typeface="Lato Regular"/>
              <a:cs typeface="Lato Regular"/>
            </a:endParaRPr>
          </a:p>
        </p:txBody>
      </p:sp>
      <p:pic>
        <p:nvPicPr>
          <p:cNvPr id="1029" name="Picture 3" descr="UI New Logo String for PPT.png"/>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161224497"/>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3944" r:id="rId24"/>
    <p:sldLayoutId id="2147483945" r:id="rId25"/>
    <p:sldLayoutId id="2147483946" r:id="rId26"/>
    <p:sldLayoutId id="2147483947" r:id="rId27"/>
    <p:sldLayoutId id="2147484049" r:id="rId28"/>
    <p:sldLayoutId id="2147484050" r:id="rId29"/>
    <p:sldLayoutId id="2147483922" r:id="rId30"/>
    <p:sldLayoutId id="2147483923" r:id="rId31"/>
    <p:sldLayoutId id="2147483924" r:id="rId32"/>
    <p:sldLayoutId id="2147483966" r:id="rId33"/>
    <p:sldLayoutId id="2147483967" r:id="rId34"/>
    <p:sldLayoutId id="2147483968" r:id="rId35"/>
    <p:sldLayoutId id="2147483969"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1" y="838201"/>
            <a:ext cx="1096856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7484" y="1784350"/>
            <a:ext cx="10547349"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2"/>
          <p:cNvSpPr/>
          <p:nvPr/>
        </p:nvSpPr>
        <p:spPr>
          <a:xfrm>
            <a:off x="0" y="0"/>
            <a:ext cx="12192000" cy="76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rgbClr val="0096D2">
                  <a:lumMod val="60000"/>
                  <a:lumOff val="40000"/>
                </a:srgbClr>
              </a:solidFill>
              <a:latin typeface="Lato Regular"/>
              <a:cs typeface="Lato Regular"/>
            </a:endParaRPr>
          </a:p>
        </p:txBody>
      </p:sp>
      <p:pic>
        <p:nvPicPr>
          <p:cNvPr id="1029" name="Picture 3" descr="UI New Logo String for PPT.pn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03200" y="6629401"/>
            <a:ext cx="5486400"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50964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Lst>
  <p:transition/>
  <p:hf hdr="0" dt="0"/>
  <p:txStyles>
    <p:titleStyle>
      <a:lvl1pPr algn="l" rtl="0" eaLnBrk="1" fontAlgn="base" hangingPunct="1">
        <a:spcBef>
          <a:spcPct val="0"/>
        </a:spcBef>
        <a:spcAft>
          <a:spcPct val="0"/>
        </a:spcAft>
        <a:defRPr sz="3200" kern="1200" spc="-40">
          <a:solidFill>
            <a:schemeClr val="tx1"/>
          </a:solidFill>
          <a:latin typeface="Lato Black"/>
          <a:ea typeface="MS PGothic" pitchFamily="34" charset="-128"/>
          <a:cs typeface="Lato Black"/>
        </a:defRPr>
      </a:lvl1pPr>
      <a:lvl2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2pPr>
      <a:lvl3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3pPr>
      <a:lvl4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4pPr>
      <a:lvl5pPr algn="l" rtl="0" eaLnBrk="1" fontAlgn="base" hangingPunct="1">
        <a:spcBef>
          <a:spcPct val="0"/>
        </a:spcBef>
        <a:spcAft>
          <a:spcPct val="0"/>
        </a:spcAft>
        <a:defRPr sz="3200">
          <a:solidFill>
            <a:schemeClr val="tx1"/>
          </a:solidFill>
          <a:latin typeface="Lato Black" charset="0"/>
          <a:ea typeface="MS PGothic" pitchFamily="34" charset="-128"/>
          <a:cs typeface="Lato Black" charset="0"/>
        </a:defRPr>
      </a:lvl5pPr>
      <a:lvl6pPr marL="457200" algn="l" rtl="0" eaLnBrk="1" fontAlgn="base" hangingPunct="1">
        <a:lnSpc>
          <a:spcPct val="75000"/>
        </a:lnSpc>
        <a:spcBef>
          <a:spcPct val="0"/>
        </a:spcBef>
        <a:spcAft>
          <a:spcPct val="0"/>
        </a:spcAft>
        <a:defRPr sz="3200">
          <a:solidFill>
            <a:srgbClr val="FF0000"/>
          </a:solidFill>
          <a:latin typeface="Arial Black" pitchFamily="34" charset="0"/>
        </a:defRPr>
      </a:lvl6pPr>
      <a:lvl7pPr marL="914400" algn="l" rtl="0" eaLnBrk="1" fontAlgn="base" hangingPunct="1">
        <a:lnSpc>
          <a:spcPct val="75000"/>
        </a:lnSpc>
        <a:spcBef>
          <a:spcPct val="0"/>
        </a:spcBef>
        <a:spcAft>
          <a:spcPct val="0"/>
        </a:spcAft>
        <a:defRPr sz="3200">
          <a:solidFill>
            <a:srgbClr val="FF0000"/>
          </a:solidFill>
          <a:latin typeface="Arial Black" pitchFamily="34" charset="0"/>
        </a:defRPr>
      </a:lvl7pPr>
      <a:lvl8pPr marL="1371600" algn="l" rtl="0" eaLnBrk="1" fontAlgn="base" hangingPunct="1">
        <a:lnSpc>
          <a:spcPct val="75000"/>
        </a:lnSpc>
        <a:spcBef>
          <a:spcPct val="0"/>
        </a:spcBef>
        <a:spcAft>
          <a:spcPct val="0"/>
        </a:spcAft>
        <a:defRPr sz="3200">
          <a:solidFill>
            <a:srgbClr val="FF0000"/>
          </a:solidFill>
          <a:latin typeface="Arial Black" pitchFamily="34" charset="0"/>
        </a:defRPr>
      </a:lvl8pPr>
      <a:lvl9pPr marL="1828800" algn="l" rtl="0" eaLnBrk="1" fontAlgn="base" hangingPunct="1">
        <a:lnSpc>
          <a:spcPct val="75000"/>
        </a:lnSpc>
        <a:spcBef>
          <a:spcPct val="0"/>
        </a:spcBef>
        <a:spcAft>
          <a:spcPct val="0"/>
        </a:spcAft>
        <a:defRPr sz="3200">
          <a:solidFill>
            <a:srgbClr val="FF0000"/>
          </a:solidFill>
          <a:latin typeface="Arial Black" pitchFamily="34" charset="0"/>
        </a:defRPr>
      </a:lvl9pPr>
    </p:titleStyle>
    <p:bodyStyle>
      <a:lvl1pPr marL="342900" indent="-685800" algn="l" rtl="0" eaLnBrk="1" fontAlgn="base" hangingPunct="1">
        <a:lnSpc>
          <a:spcPts val="2700"/>
        </a:lnSpc>
        <a:spcBef>
          <a:spcPct val="20000"/>
        </a:spcBef>
        <a:spcAft>
          <a:spcPct val="0"/>
        </a:spcAft>
        <a:defRPr sz="2000">
          <a:solidFill>
            <a:srgbClr val="000000"/>
          </a:solidFill>
          <a:latin typeface="Lato Regular"/>
          <a:ea typeface="MS PGothic" pitchFamily="34" charset="-128"/>
          <a:cs typeface="Lato Regular"/>
        </a:defRPr>
      </a:lvl1pPr>
      <a:lvl2pPr marL="465138" indent="-190500" algn="l" rtl="0" eaLnBrk="1" fontAlgn="base" hangingPunct="1">
        <a:lnSpc>
          <a:spcPts val="2125"/>
        </a:lnSpc>
        <a:spcBef>
          <a:spcPts val="988"/>
        </a:spcBef>
        <a:spcAft>
          <a:spcPts val="1200"/>
        </a:spcAft>
        <a:buClr>
          <a:schemeClr val="tx2"/>
        </a:buClr>
        <a:buFont typeface="Wingdings" charset="2"/>
        <a:buChar char="§"/>
        <a:defRPr sz="1600">
          <a:solidFill>
            <a:schemeClr val="tx1"/>
          </a:solidFill>
          <a:latin typeface="Lato Regular"/>
          <a:ea typeface="MS PGothic" pitchFamily="34" charset="-128"/>
          <a:cs typeface="Lato Regular"/>
        </a:defRPr>
      </a:lvl2pPr>
      <a:lvl3pPr marL="885825" indent="-136525" algn="l" rtl="0" eaLnBrk="1" fontAlgn="base" hangingPunct="1">
        <a:lnSpc>
          <a:spcPct val="85000"/>
        </a:lnSpc>
        <a:spcBef>
          <a:spcPts val="600"/>
        </a:spcBef>
        <a:spcAft>
          <a:spcPct val="0"/>
        </a:spcAft>
        <a:buClr>
          <a:schemeClr val="tx2"/>
        </a:buClr>
        <a:buFont typeface="Wingdings" charset="2"/>
        <a:buChar char="§"/>
        <a:defRPr sz="1600">
          <a:solidFill>
            <a:schemeClr val="tx1"/>
          </a:solidFill>
          <a:latin typeface="Lato Regular"/>
          <a:ea typeface="MS PGothic" pitchFamily="34" charset="-128"/>
          <a:cs typeface="Lato Regular"/>
        </a:defRPr>
      </a:lvl3pPr>
      <a:lvl4pPr marL="1141413" indent="-209550" algn="l" rtl="0" eaLnBrk="1" fontAlgn="base" hangingPunct="1">
        <a:lnSpc>
          <a:spcPct val="85000"/>
        </a:lnSpc>
        <a:spcBef>
          <a:spcPts val="6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4pPr>
      <a:lvl5pPr marL="1370013" indent="-171450" algn="l" rtl="0" eaLnBrk="1" fontAlgn="base" hangingPunct="1">
        <a:lnSpc>
          <a:spcPct val="85000"/>
        </a:lnSpc>
        <a:spcBef>
          <a:spcPct val="20000"/>
        </a:spcBef>
        <a:spcAft>
          <a:spcPct val="0"/>
        </a:spcAft>
        <a:buClr>
          <a:schemeClr val="tx2"/>
        </a:buClr>
        <a:buFont typeface="Wingdings" charset="2"/>
        <a:buChar char="§"/>
        <a:defRPr sz="1400">
          <a:solidFill>
            <a:schemeClr val="tx1"/>
          </a:solidFill>
          <a:latin typeface="Lato Regular"/>
          <a:ea typeface="MS PGothic" pitchFamily="34" charset="-128"/>
          <a:cs typeface="Lato Regular"/>
        </a:defRPr>
      </a:lvl5pPr>
      <a:lvl6pPr marL="2514600" indent="-228600" algn="l" rtl="0" eaLnBrk="1" fontAlgn="base" hangingPunct="1">
        <a:lnSpc>
          <a:spcPct val="85000"/>
        </a:lnSpc>
        <a:spcBef>
          <a:spcPct val="20000"/>
        </a:spcBef>
        <a:spcAft>
          <a:spcPct val="0"/>
        </a:spcAft>
        <a:buChar char="»"/>
        <a:defRPr sz="2000">
          <a:solidFill>
            <a:schemeClr val="tx1"/>
          </a:solidFill>
          <a:latin typeface="+mn-lt"/>
          <a:ea typeface="+mn-ea"/>
        </a:defRPr>
      </a:lvl6pPr>
      <a:lvl7pPr marL="2971800" indent="-228600" algn="l" rtl="0" eaLnBrk="1" fontAlgn="base" hangingPunct="1">
        <a:lnSpc>
          <a:spcPct val="85000"/>
        </a:lnSpc>
        <a:spcBef>
          <a:spcPct val="20000"/>
        </a:spcBef>
        <a:spcAft>
          <a:spcPct val="0"/>
        </a:spcAft>
        <a:buChar char="»"/>
        <a:defRPr sz="2000">
          <a:solidFill>
            <a:schemeClr val="tx1"/>
          </a:solidFill>
          <a:latin typeface="+mn-lt"/>
          <a:ea typeface="+mn-ea"/>
        </a:defRPr>
      </a:lvl7pPr>
      <a:lvl8pPr marL="3429000" indent="-228600" algn="l" rtl="0" eaLnBrk="1" fontAlgn="base" hangingPunct="1">
        <a:lnSpc>
          <a:spcPct val="85000"/>
        </a:lnSpc>
        <a:spcBef>
          <a:spcPct val="20000"/>
        </a:spcBef>
        <a:spcAft>
          <a:spcPct val="0"/>
        </a:spcAft>
        <a:buChar char="»"/>
        <a:defRPr sz="2000">
          <a:solidFill>
            <a:schemeClr val="tx1"/>
          </a:solidFill>
          <a:latin typeface="+mn-lt"/>
          <a:ea typeface="+mn-ea"/>
        </a:defRPr>
      </a:lvl8pPr>
      <a:lvl9pPr marL="3886200" indent="-228600" algn="l" rtl="0" eaLnBrk="1" fontAlgn="base" hangingPunct="1">
        <a:lnSpc>
          <a:spcPct val="85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7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7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7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7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6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6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9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9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7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69.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9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9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9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9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9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6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6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8" name="Title 2"/>
          <p:cNvSpPr txBox="1">
            <a:spLocks/>
          </p:cNvSpPr>
          <p:nvPr/>
        </p:nvSpPr>
        <p:spPr>
          <a:xfrm>
            <a:off x="1242417" y="2517722"/>
            <a:ext cx="5310783" cy="1673278"/>
          </a:xfrm>
          <a:prstGeom prst="rect">
            <a:avLst/>
          </a:prstGeom>
        </p:spPr>
        <p:txBody>
          <a:bodyPr anchor="ctr">
            <a:noAutofit/>
          </a:bodyPr>
          <a:lst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a:lstStyle>
          <a:p>
            <a:r>
              <a:rPr lang="en-US" sz="3200" b="1" cap="all" spc="0" dirty="0">
                <a:solidFill>
                  <a:srgbClr val="D9531E"/>
                </a:solidFill>
                <a:latin typeface="Segoe UI"/>
                <a:cs typeface="Segoe UI" panose="020B0502040204020203" pitchFamily="34" charset="0"/>
              </a:rPr>
              <a:t>The Health &amp; wealth </a:t>
            </a:r>
            <a:r>
              <a:rPr lang="en-US" sz="3200" b="1" cap="all" spc="0" dirty="0" smtClean="0">
                <a:solidFill>
                  <a:srgbClr val="D9531E"/>
                </a:solidFill>
                <a:latin typeface="Segoe UI"/>
                <a:cs typeface="Segoe UI" panose="020B0502040204020203" pitchFamily="34" charset="0"/>
              </a:rPr>
              <a:t>connection</a:t>
            </a:r>
          </a:p>
          <a:p>
            <a:pPr defTabSz="685800">
              <a:spcAft>
                <a:spcPts val="0"/>
              </a:spcAft>
              <a:defRPr/>
            </a:pPr>
            <a:endParaRPr lang="en-US" sz="2000" b="1" kern="0" spc="0" dirty="0" smtClean="0">
              <a:solidFill>
                <a:srgbClr val="595959"/>
              </a:solidFill>
              <a:latin typeface="Segoe UI"/>
              <a:ea typeface="+mn-ea"/>
              <a:cs typeface="+mn-cs"/>
            </a:endParaRPr>
          </a:p>
          <a:p>
            <a:pPr defTabSz="685800">
              <a:spcAft>
                <a:spcPts val="0"/>
              </a:spcAft>
              <a:defRPr/>
            </a:pPr>
            <a:r>
              <a:rPr lang="en-US" sz="2000" b="1" kern="0" spc="0" dirty="0" smtClean="0">
                <a:solidFill>
                  <a:srgbClr val="595959"/>
                </a:solidFill>
                <a:latin typeface="Segoe UI"/>
                <a:ea typeface="+mn-ea"/>
                <a:cs typeface="+mn-cs"/>
              </a:rPr>
              <a:t>OPPORTUNITIES </a:t>
            </a:r>
            <a:r>
              <a:rPr lang="en-US" sz="2000" b="1" kern="0" spc="0" dirty="0">
                <a:solidFill>
                  <a:srgbClr val="595959"/>
                </a:solidFill>
                <a:latin typeface="Segoe UI"/>
                <a:ea typeface="+mn-ea"/>
                <a:cs typeface="+mn-cs"/>
              </a:rPr>
              <a:t>FOR INVESTMENT ACROSS THE LIFE </a:t>
            </a:r>
            <a:r>
              <a:rPr lang="en-US" sz="2000" b="1" kern="0" spc="0" dirty="0" smtClean="0">
                <a:solidFill>
                  <a:srgbClr val="595959"/>
                </a:solidFill>
                <a:latin typeface="Segoe UI"/>
                <a:ea typeface="+mn-ea"/>
                <a:cs typeface="+mn-cs"/>
              </a:rPr>
              <a:t>COURSE</a:t>
            </a:r>
          </a:p>
          <a:p>
            <a:pPr defTabSz="685800">
              <a:spcAft>
                <a:spcPts val="0"/>
              </a:spcAft>
              <a:defRPr/>
            </a:pPr>
            <a:endParaRPr lang="en-US" sz="2000" b="1" kern="0" spc="0" dirty="0" smtClean="0">
              <a:solidFill>
                <a:srgbClr val="595959"/>
              </a:solidFill>
              <a:latin typeface="Segoe UI"/>
              <a:ea typeface="+mn-ea"/>
              <a:cs typeface="+mn-cs"/>
            </a:endParaRPr>
          </a:p>
          <a:p>
            <a:pPr defTabSz="685800">
              <a:spcAft>
                <a:spcPts val="0"/>
              </a:spcAft>
              <a:defRPr/>
            </a:pPr>
            <a:r>
              <a:rPr lang="en-US" sz="2000" b="1" kern="0" spc="0" dirty="0" err="1" smtClean="0">
                <a:solidFill>
                  <a:srgbClr val="595959"/>
                </a:solidFill>
                <a:latin typeface="Segoe UI"/>
                <a:ea typeface="+mn-ea"/>
                <a:cs typeface="+mn-cs"/>
              </a:rPr>
              <a:t>Anjum</a:t>
            </a:r>
            <a:r>
              <a:rPr lang="en-US" sz="2000" b="1" kern="0" spc="0" dirty="0" smtClean="0">
                <a:solidFill>
                  <a:srgbClr val="595959"/>
                </a:solidFill>
                <a:latin typeface="Segoe UI"/>
                <a:ea typeface="+mn-ea"/>
                <a:cs typeface="+mn-cs"/>
              </a:rPr>
              <a:t> </a:t>
            </a:r>
            <a:r>
              <a:rPr lang="en-US" sz="2000" b="1" kern="0" spc="0" dirty="0" err="1" smtClean="0">
                <a:solidFill>
                  <a:srgbClr val="595959"/>
                </a:solidFill>
                <a:latin typeface="Segoe UI"/>
                <a:ea typeface="+mn-ea"/>
                <a:cs typeface="+mn-cs"/>
              </a:rPr>
              <a:t>Hajat</a:t>
            </a:r>
            <a:r>
              <a:rPr lang="en-US" sz="2000" b="1" kern="0" spc="0" dirty="0" smtClean="0">
                <a:solidFill>
                  <a:srgbClr val="595959"/>
                </a:solidFill>
                <a:latin typeface="Segoe UI"/>
                <a:ea typeface="+mn-ea"/>
                <a:cs typeface="+mn-cs"/>
              </a:rPr>
              <a:t>, PhD, MPH</a:t>
            </a:r>
          </a:p>
          <a:p>
            <a:pPr defTabSz="685800">
              <a:spcAft>
                <a:spcPts val="0"/>
              </a:spcAft>
              <a:defRPr/>
            </a:pPr>
            <a:r>
              <a:rPr lang="en-US" sz="2000" b="1" kern="0" spc="0" dirty="0" smtClean="0">
                <a:solidFill>
                  <a:srgbClr val="595959"/>
                </a:solidFill>
                <a:latin typeface="Segoe UI"/>
                <a:ea typeface="+mn-ea"/>
                <a:cs typeface="+mn-cs"/>
              </a:rPr>
              <a:t>Assistant Professor of Epidemiology</a:t>
            </a:r>
          </a:p>
          <a:p>
            <a:pPr defTabSz="685800">
              <a:spcAft>
                <a:spcPts val="0"/>
              </a:spcAft>
              <a:defRPr/>
            </a:pPr>
            <a:r>
              <a:rPr lang="en-US" sz="2000" b="1" kern="0" spc="0" dirty="0" smtClean="0">
                <a:solidFill>
                  <a:srgbClr val="595959"/>
                </a:solidFill>
                <a:latin typeface="Segoe UI"/>
                <a:ea typeface="+mn-ea"/>
                <a:cs typeface="+mn-cs"/>
              </a:rPr>
              <a:t>University of Washington</a:t>
            </a:r>
          </a:p>
          <a:p>
            <a:pPr defTabSz="685800">
              <a:spcAft>
                <a:spcPts val="0"/>
              </a:spcAft>
              <a:defRPr/>
            </a:pPr>
            <a:endParaRPr lang="en-US" sz="2000" b="1" kern="0" spc="0" dirty="0">
              <a:solidFill>
                <a:srgbClr val="595959"/>
              </a:solidFill>
              <a:latin typeface="Segoe UI"/>
              <a:ea typeface="+mn-ea"/>
              <a:cs typeface="+mn-cs"/>
            </a:endParaRPr>
          </a:p>
          <a:p>
            <a:pPr defTabSz="685800">
              <a:lnSpc>
                <a:spcPct val="170000"/>
              </a:lnSpc>
              <a:spcAft>
                <a:spcPts val="0"/>
              </a:spcAft>
              <a:defRPr/>
            </a:pPr>
            <a:endParaRPr lang="en-US" sz="2000" b="1" spc="0" dirty="0">
              <a:solidFill>
                <a:srgbClr val="D9531E"/>
              </a:solidFill>
              <a:latin typeface="Segoe UI"/>
              <a:cs typeface="Segoe UI" panose="020B0502040204020203" pitchFamily="34" charset="0"/>
            </a:endParaRPr>
          </a:p>
        </p:txBody>
      </p:sp>
      <p:cxnSp>
        <p:nvCxnSpPr>
          <p:cNvPr id="7" name="Straight Connector 6"/>
          <p:cNvCxnSpPr>
            <a:cxnSpLocks/>
          </p:cNvCxnSpPr>
          <p:nvPr/>
        </p:nvCxnSpPr>
        <p:spPr>
          <a:xfrm>
            <a:off x="1295400" y="4738132"/>
            <a:ext cx="381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42417" y="4788932"/>
            <a:ext cx="2895599" cy="369332"/>
          </a:xfrm>
          <a:prstGeom prst="rect">
            <a:avLst/>
          </a:prstGeom>
        </p:spPr>
        <p:txBody>
          <a:bodyPr wrap="square">
            <a:spAutoFit/>
          </a:bodyPr>
          <a:lstStyle/>
          <a:p>
            <a:pPr defTabSz="685800" fontAlgn="auto">
              <a:spcBef>
                <a:spcPts val="0"/>
              </a:spcBef>
              <a:spcAft>
                <a:spcPts val="0"/>
              </a:spcAft>
            </a:pPr>
            <a:r>
              <a:rPr lang="en-US" sz="1800" b="1" kern="0" dirty="0" smtClean="0">
                <a:solidFill>
                  <a:srgbClr val="595959"/>
                </a:solidFill>
                <a:latin typeface="Segoe UI"/>
                <a:ea typeface="+mn-ea"/>
              </a:rPr>
              <a:t>July 27, 2017</a:t>
            </a:r>
            <a:endParaRPr lang="en-US" sz="1800" kern="0" dirty="0">
              <a:solidFill>
                <a:srgbClr val="595959"/>
              </a:solidFill>
              <a:latin typeface="Segoe UI"/>
              <a:ea typeface="+mn-ea"/>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425" t="20623" r="6341" b="18889"/>
          <a:stretch/>
        </p:blipFill>
        <p:spPr>
          <a:xfrm>
            <a:off x="7315200" y="1161745"/>
            <a:ext cx="3886200" cy="3447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3125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700" y="533400"/>
            <a:ext cx="9372600" cy="5623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19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33400"/>
            <a:ext cx="9144000"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74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609600"/>
            <a:ext cx="9144000" cy="54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788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825625"/>
            <a:ext cx="7162800" cy="4351338"/>
          </a:xfrm>
        </p:spPr>
        <p:txBody>
          <a:bodyPr>
            <a:normAutofit/>
          </a:bodyPr>
          <a:lstStyle/>
          <a:p>
            <a:r>
              <a:rPr lang="en-US" sz="2800" dirty="0" smtClean="0"/>
              <a:t>Alternative financial services (AFS) or fringe banking is a source of debt </a:t>
            </a:r>
          </a:p>
          <a:p>
            <a:endParaRPr lang="en-US" sz="2800" dirty="0" smtClean="0"/>
          </a:p>
          <a:p>
            <a:r>
              <a:rPr lang="en-US" sz="2800" dirty="0" smtClean="0"/>
              <a:t>Very amenable to policy intervention</a:t>
            </a:r>
          </a:p>
          <a:p>
            <a:endParaRPr lang="en-US" sz="2800" dirty="0"/>
          </a:p>
          <a:p>
            <a:r>
              <a:rPr lang="en-US" sz="2800" dirty="0" smtClean="0"/>
              <a:t>Ohio has 28% cap on payday loans (but there are loopholes), prohibition on car title loans, no regulation on pawn shops</a:t>
            </a:r>
            <a:endParaRPr lang="en-US" sz="2800" dirty="0"/>
          </a:p>
        </p:txBody>
      </p:sp>
      <p:sp>
        <p:nvSpPr>
          <p:cNvPr id="5" name="Rectangle 4"/>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Title 5"/>
          <p:cNvSpPr>
            <a:spLocks noGrp="1"/>
          </p:cNvSpPr>
          <p:nvPr>
            <p:ph type="title"/>
          </p:nvPr>
        </p:nvSpPr>
        <p:spPr/>
        <p:txBody>
          <a:bodyPr>
            <a:normAutofit/>
          </a:bodyPr>
          <a:lstStyle/>
          <a:p>
            <a:r>
              <a:rPr lang="en-US" sz="4000" b="1" dirty="0" smtClean="0"/>
              <a:t>Debt and Health</a:t>
            </a:r>
            <a:endParaRPr lang="en-US" sz="4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 y="2514600"/>
            <a:ext cx="365923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10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42901" y="1825625"/>
            <a:ext cx="7906198"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	</a:t>
            </a:r>
            <a:r>
              <a:rPr lang="en-US" sz="4000" b="1" dirty="0" smtClean="0">
                <a:solidFill>
                  <a:schemeClr val="tx1"/>
                </a:solidFill>
              </a:rPr>
              <a:t>Characteristics of AFS users nationwide</a:t>
            </a:r>
            <a:endParaRPr lang="en-US" sz="4000" b="1" dirty="0">
              <a:solidFill>
                <a:schemeClr val="tx1"/>
              </a:solidFill>
            </a:endParaRPr>
          </a:p>
        </p:txBody>
      </p:sp>
    </p:spTree>
    <p:extLst>
      <p:ext uri="{BB962C8B-B14F-4D97-AF65-F5344CB8AC3E}">
        <p14:creationId xmlns:p14="http://schemas.microsoft.com/office/powerpoint/2010/main" val="13379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4266" y="1825625"/>
            <a:ext cx="814346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err="1" smtClean="0"/>
              <a:t>dA</a:t>
            </a:r>
            <a:endParaRPr lang="en-US" dirty="0"/>
          </a:p>
        </p:txBody>
      </p:sp>
      <p:sp>
        <p:nvSpPr>
          <p:cNvPr id="5" name="Rectangle 4"/>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rPr>
              <a:t>	AFS use and poor health</a:t>
            </a:r>
            <a:endParaRPr lang="en-US" sz="4000" b="1" dirty="0">
              <a:solidFill>
                <a:schemeClr val="tx1"/>
              </a:solidFill>
            </a:endParaRPr>
          </a:p>
        </p:txBody>
      </p:sp>
    </p:spTree>
    <p:extLst>
      <p:ext uri="{BB962C8B-B14F-4D97-AF65-F5344CB8AC3E}">
        <p14:creationId xmlns:p14="http://schemas.microsoft.com/office/powerpoint/2010/main" val="254050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itle 3"/>
          <p:cNvSpPr>
            <a:spLocks noGrp="1"/>
          </p:cNvSpPr>
          <p:nvPr>
            <p:ph type="title"/>
          </p:nvPr>
        </p:nvSpPr>
        <p:spPr>
          <a:xfrm>
            <a:off x="609600" y="381000"/>
            <a:ext cx="10515600" cy="1325563"/>
          </a:xfrm>
        </p:spPr>
        <p:txBody>
          <a:bodyPr>
            <a:normAutofit/>
          </a:bodyPr>
          <a:lstStyle/>
          <a:p>
            <a:r>
              <a:rPr lang="en-US" sz="4000" b="1" dirty="0"/>
              <a:t>How does wealth impact health?</a:t>
            </a:r>
          </a:p>
        </p:txBody>
      </p:sp>
      <p:sp>
        <p:nvSpPr>
          <p:cNvPr id="5" name="Content Placeholder 4"/>
          <p:cNvSpPr>
            <a:spLocks noGrp="1"/>
          </p:cNvSpPr>
          <p:nvPr>
            <p:ph idx="1"/>
          </p:nvPr>
        </p:nvSpPr>
        <p:spPr>
          <a:xfrm>
            <a:off x="2489200" y="1981200"/>
            <a:ext cx="7213600" cy="4351338"/>
          </a:xfrm>
        </p:spPr>
        <p:txBody>
          <a:bodyPr/>
          <a:lstStyle/>
          <a:p>
            <a:pPr marL="0" indent="0">
              <a:buNone/>
            </a:pPr>
            <a:r>
              <a:rPr lang="en-US" sz="3600" b="1" dirty="0">
                <a:solidFill>
                  <a:srgbClr val="000000"/>
                </a:solidFill>
              </a:rPr>
              <a:t>Three explanations:</a:t>
            </a:r>
          </a:p>
          <a:p>
            <a:endParaRPr lang="en-US" sz="2000" b="1" dirty="0">
              <a:solidFill>
                <a:srgbClr val="000000"/>
              </a:solidFill>
            </a:endParaRPr>
          </a:p>
          <a:p>
            <a:pPr lvl="1"/>
            <a:r>
              <a:rPr lang="en-US" sz="3200" b="1" dirty="0" smtClean="0">
                <a:solidFill>
                  <a:srgbClr val="000000"/>
                </a:solidFill>
              </a:rPr>
              <a:t>Biological:  Stress </a:t>
            </a:r>
            <a:r>
              <a:rPr lang="en-US" sz="3200" b="1" dirty="0">
                <a:solidFill>
                  <a:srgbClr val="000000"/>
                </a:solidFill>
              </a:rPr>
              <a:t>pathway</a:t>
            </a:r>
          </a:p>
          <a:p>
            <a:pPr lvl="1"/>
            <a:endParaRPr lang="en-US" sz="3200" b="1" dirty="0">
              <a:solidFill>
                <a:srgbClr val="000000"/>
              </a:solidFill>
            </a:endParaRPr>
          </a:p>
          <a:p>
            <a:pPr lvl="1"/>
            <a:r>
              <a:rPr lang="en-US" sz="3200" b="1" dirty="0">
                <a:solidFill>
                  <a:srgbClr val="000000"/>
                </a:solidFill>
              </a:rPr>
              <a:t>Education</a:t>
            </a:r>
          </a:p>
          <a:p>
            <a:pPr lvl="1"/>
            <a:endParaRPr lang="en-US" sz="3200" b="1" dirty="0">
              <a:solidFill>
                <a:srgbClr val="000000"/>
              </a:solidFill>
            </a:endParaRPr>
          </a:p>
          <a:p>
            <a:pPr lvl="1"/>
            <a:r>
              <a:rPr lang="en-US" sz="3200" b="1" dirty="0">
                <a:solidFill>
                  <a:srgbClr val="000000"/>
                </a:solidFill>
              </a:rPr>
              <a:t>Greater future orientation</a:t>
            </a:r>
          </a:p>
          <a:p>
            <a:pPr marL="0" indent="0">
              <a:buNone/>
            </a:pPr>
            <a:endParaRPr lang="en-US" dirty="0"/>
          </a:p>
        </p:txBody>
      </p:sp>
    </p:spTree>
    <p:extLst>
      <p:ext uri="{BB962C8B-B14F-4D97-AF65-F5344CB8AC3E}">
        <p14:creationId xmlns:p14="http://schemas.microsoft.com/office/powerpoint/2010/main" val="362745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8400" y="2076739"/>
            <a:ext cx="1554480" cy="155448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t>Persistent </a:t>
            </a:r>
          </a:p>
          <a:p>
            <a:pPr algn="ctr"/>
            <a:r>
              <a:rPr lang="en-US" sz="1800" b="1" dirty="0"/>
              <a:t>Stressors e.g. financial instability</a:t>
            </a:r>
          </a:p>
        </p:txBody>
      </p:sp>
      <p:sp>
        <p:nvSpPr>
          <p:cNvPr id="6" name="Rectangle 5"/>
          <p:cNvSpPr/>
          <p:nvPr/>
        </p:nvSpPr>
        <p:spPr>
          <a:xfrm>
            <a:off x="2454202" y="4642245"/>
            <a:ext cx="1554480" cy="1554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t>Unhealthy behaviors </a:t>
            </a:r>
          </a:p>
          <a:p>
            <a:pPr algn="ctr"/>
            <a:endParaRPr lang="en-US" sz="1200" dirty="0"/>
          </a:p>
          <a:p>
            <a:pPr algn="ctr"/>
            <a:r>
              <a:rPr lang="en-US" sz="1400" dirty="0"/>
              <a:t>(drinking, smoking, poor diet and lack of exercise)</a:t>
            </a:r>
          </a:p>
        </p:txBody>
      </p:sp>
      <p:sp>
        <p:nvSpPr>
          <p:cNvPr id="7" name="Rectangle 6"/>
          <p:cNvSpPr/>
          <p:nvPr/>
        </p:nvSpPr>
        <p:spPr>
          <a:xfrm>
            <a:off x="5748066" y="750824"/>
            <a:ext cx="1567134" cy="11887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smtClean="0"/>
              <a:t>Inflammatory response</a:t>
            </a:r>
            <a:endParaRPr lang="en-US" sz="1600" b="1" dirty="0"/>
          </a:p>
        </p:txBody>
      </p:sp>
      <p:sp>
        <p:nvSpPr>
          <p:cNvPr id="8" name="Rectangle 7"/>
          <p:cNvSpPr/>
          <p:nvPr/>
        </p:nvSpPr>
        <p:spPr>
          <a:xfrm>
            <a:off x="5738670" y="2758468"/>
            <a:ext cx="1576529" cy="11887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Immune </a:t>
            </a:r>
            <a:r>
              <a:rPr lang="en-US" sz="1600" b="1" dirty="0" smtClean="0"/>
              <a:t>suppression </a:t>
            </a:r>
            <a:endParaRPr lang="en-US" sz="1600" b="1" dirty="0"/>
          </a:p>
        </p:txBody>
      </p:sp>
      <p:sp>
        <p:nvSpPr>
          <p:cNvPr id="9" name="Rectangle 8"/>
          <p:cNvSpPr/>
          <p:nvPr/>
        </p:nvSpPr>
        <p:spPr>
          <a:xfrm>
            <a:off x="5748066" y="5105400"/>
            <a:ext cx="1643334" cy="11887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t>Release of stress hormones</a:t>
            </a:r>
          </a:p>
        </p:txBody>
      </p:sp>
      <p:cxnSp>
        <p:nvCxnSpPr>
          <p:cNvPr id="12" name="Straight Arrow Connector 11"/>
          <p:cNvCxnSpPr/>
          <p:nvPr/>
        </p:nvCxnSpPr>
        <p:spPr>
          <a:xfrm>
            <a:off x="4008682" y="2853979"/>
            <a:ext cx="120654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99426" y="3372243"/>
            <a:ext cx="54864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5199426" y="1337599"/>
            <a:ext cx="15802" cy="43774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99426" y="1345184"/>
            <a:ext cx="54864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99426" y="5715000"/>
            <a:ext cx="54864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5" idx="2"/>
            <a:endCxn id="6" idx="0"/>
          </p:cNvCxnSpPr>
          <p:nvPr/>
        </p:nvCxnSpPr>
        <p:spPr>
          <a:xfrm>
            <a:off x="3215640" y="3631219"/>
            <a:ext cx="15802" cy="101102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001000" y="2758468"/>
            <a:ext cx="1371600" cy="1188720"/>
          </a:xfrm>
          <a:prstGeom prst="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Disease</a:t>
            </a:r>
          </a:p>
        </p:txBody>
      </p:sp>
      <p:cxnSp>
        <p:nvCxnSpPr>
          <p:cNvPr id="24" name="Straight Arrow Connector 23"/>
          <p:cNvCxnSpPr>
            <a:stCxn id="7" idx="3"/>
            <a:endCxn id="15" idx="0"/>
          </p:cNvCxnSpPr>
          <p:nvPr/>
        </p:nvCxnSpPr>
        <p:spPr>
          <a:xfrm>
            <a:off x="7315200" y="1345184"/>
            <a:ext cx="1371600" cy="14132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cxnSpLocks/>
            <a:stCxn id="8" idx="3"/>
            <a:endCxn id="15" idx="1"/>
          </p:cNvCxnSpPr>
          <p:nvPr/>
        </p:nvCxnSpPr>
        <p:spPr>
          <a:xfrm>
            <a:off x="7315199" y="3352828"/>
            <a:ext cx="68580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a:cxnSpLocks/>
            <a:stCxn id="9" idx="3"/>
          </p:cNvCxnSpPr>
          <p:nvPr/>
        </p:nvCxnSpPr>
        <p:spPr>
          <a:xfrm flipV="1">
            <a:off x="7391400" y="3962428"/>
            <a:ext cx="1371600" cy="17373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 name="Straight Arrow Connector 2"/>
          <p:cNvCxnSpPr>
            <a:cxnSpLocks/>
            <a:stCxn id="6" idx="3"/>
          </p:cNvCxnSpPr>
          <p:nvPr/>
        </p:nvCxnSpPr>
        <p:spPr>
          <a:xfrm flipV="1">
            <a:off x="4008682" y="3962428"/>
            <a:ext cx="4373318" cy="145705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609600" y="542493"/>
            <a:ext cx="2819400" cy="523220"/>
          </a:xfrm>
          <a:prstGeom prst="rect">
            <a:avLst/>
          </a:prstGeom>
          <a:noFill/>
        </p:spPr>
        <p:txBody>
          <a:bodyPr wrap="square" rtlCol="0">
            <a:spAutoFit/>
          </a:bodyPr>
          <a:lstStyle/>
          <a:p>
            <a:r>
              <a:rPr lang="en-US" sz="2800" b="1" dirty="0"/>
              <a:t>Stress Pathway</a:t>
            </a:r>
          </a:p>
        </p:txBody>
      </p:sp>
      <p:sp>
        <p:nvSpPr>
          <p:cNvPr id="44" name="TextBox 43"/>
          <p:cNvSpPr txBox="1"/>
          <p:nvPr/>
        </p:nvSpPr>
        <p:spPr>
          <a:xfrm>
            <a:off x="5738671" y="76200"/>
            <a:ext cx="2527254" cy="646331"/>
          </a:xfrm>
          <a:prstGeom prst="rect">
            <a:avLst/>
          </a:prstGeom>
          <a:noFill/>
        </p:spPr>
        <p:txBody>
          <a:bodyPr wrap="square" rtlCol="0">
            <a:spAutoFit/>
          </a:bodyPr>
          <a:lstStyle/>
          <a:p>
            <a:r>
              <a:rPr lang="en-US" sz="1800" b="1" dirty="0">
                <a:latin typeface="+mn-lt"/>
              </a:rPr>
              <a:t>Biological consequences</a:t>
            </a:r>
          </a:p>
        </p:txBody>
      </p:sp>
    </p:spTree>
    <p:extLst>
      <p:ext uri="{BB962C8B-B14F-4D97-AF65-F5344CB8AC3E}">
        <p14:creationId xmlns:p14="http://schemas.microsoft.com/office/powerpoint/2010/main" val="77262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Content Placeholder 3"/>
          <p:cNvSpPr>
            <a:spLocks noGrp="1"/>
          </p:cNvSpPr>
          <p:nvPr>
            <p:ph sz="half" idx="1"/>
          </p:nvPr>
        </p:nvSpPr>
        <p:spPr>
          <a:xfrm>
            <a:off x="609600" y="1981200"/>
            <a:ext cx="7010400" cy="3816350"/>
          </a:xfrm>
        </p:spPr>
        <p:txBody>
          <a:bodyPr/>
          <a:lstStyle/>
          <a:p>
            <a:r>
              <a:rPr lang="en-US" sz="3200" b="1" dirty="0">
                <a:latin typeface="+mj-lt"/>
              </a:rPr>
              <a:t>Better access to </a:t>
            </a:r>
            <a:r>
              <a:rPr lang="en-US" sz="3200" b="1" dirty="0" smtClean="0">
                <a:latin typeface="+mj-lt"/>
              </a:rPr>
              <a:t>and understanding </a:t>
            </a:r>
            <a:r>
              <a:rPr lang="en-US" sz="3200" b="1" dirty="0">
                <a:latin typeface="+mj-lt"/>
              </a:rPr>
              <a:t>of health information</a:t>
            </a:r>
          </a:p>
          <a:p>
            <a:endParaRPr lang="en-US" sz="3200" b="1" dirty="0">
              <a:latin typeface="+mj-lt"/>
            </a:endParaRPr>
          </a:p>
          <a:p>
            <a:r>
              <a:rPr lang="en-US" sz="3200" b="1" dirty="0">
                <a:latin typeface="+mj-lt"/>
              </a:rPr>
              <a:t>Changes in norms and behaviors (e.g. lower rates of smoking)</a:t>
            </a:r>
          </a:p>
          <a:p>
            <a:endParaRPr lang="en-US" b="1" dirty="0">
              <a:latin typeface="+mj-lt"/>
            </a:endParaRPr>
          </a:p>
          <a:p>
            <a:endParaRPr lang="en-US" b="1" dirty="0">
              <a:latin typeface="+mj-lt"/>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8600" y="2286000"/>
            <a:ext cx="389891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11716" y="628990"/>
            <a:ext cx="10968567" cy="568325"/>
          </a:xfrm>
        </p:spPr>
        <p:txBody>
          <a:bodyPr>
            <a:noAutofit/>
          </a:bodyPr>
          <a:lstStyle/>
          <a:p>
            <a:r>
              <a:rPr lang="en-US" sz="4000" b="1" dirty="0">
                <a:latin typeface="+mj-lt"/>
              </a:rPr>
              <a:t>Education leads to…</a:t>
            </a:r>
          </a:p>
        </p:txBody>
      </p:sp>
    </p:spTree>
    <p:extLst>
      <p:ext uri="{BB962C8B-B14F-4D97-AF65-F5344CB8AC3E}">
        <p14:creationId xmlns:p14="http://schemas.microsoft.com/office/powerpoint/2010/main" val="56743607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33400" y="1905000"/>
            <a:ext cx="3816350" cy="381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5105400" y="1905000"/>
            <a:ext cx="6477000" cy="3810000"/>
          </a:xfrm>
        </p:spPr>
        <p:txBody>
          <a:bodyPr>
            <a:noAutofit/>
          </a:bodyPr>
          <a:lstStyle/>
          <a:p>
            <a:r>
              <a:rPr lang="en-US" sz="3200" b="1" dirty="0">
                <a:latin typeface="+mj-lt"/>
              </a:rPr>
              <a:t>Savings allows one to envision the future</a:t>
            </a:r>
          </a:p>
          <a:p>
            <a:endParaRPr lang="en-US" sz="3200" b="1" dirty="0">
              <a:latin typeface="+mj-lt"/>
            </a:endParaRPr>
          </a:p>
          <a:p>
            <a:r>
              <a:rPr lang="en-US" sz="3200" b="1" dirty="0">
                <a:latin typeface="+mj-lt"/>
              </a:rPr>
              <a:t>Evidence to support savings in childhood associated with college attendance and completion</a:t>
            </a:r>
          </a:p>
        </p:txBody>
      </p:sp>
      <p:sp>
        <p:nvSpPr>
          <p:cNvPr id="2" name="Title 1"/>
          <p:cNvSpPr>
            <a:spLocks noGrp="1"/>
          </p:cNvSpPr>
          <p:nvPr>
            <p:ph type="title"/>
          </p:nvPr>
        </p:nvSpPr>
        <p:spPr>
          <a:xfrm>
            <a:off x="611716" y="628990"/>
            <a:ext cx="10968567" cy="568325"/>
          </a:xfrm>
        </p:spPr>
        <p:txBody>
          <a:bodyPr>
            <a:noAutofit/>
          </a:bodyPr>
          <a:lstStyle/>
          <a:p>
            <a:r>
              <a:rPr lang="en-US" sz="4000" b="1" dirty="0">
                <a:latin typeface="+mj-lt"/>
              </a:rPr>
              <a:t>Greater Future Orientation</a:t>
            </a:r>
          </a:p>
        </p:txBody>
      </p:sp>
    </p:spTree>
    <p:extLst>
      <p:ext uri="{BB962C8B-B14F-4D97-AF65-F5344CB8AC3E}">
        <p14:creationId xmlns:p14="http://schemas.microsoft.com/office/powerpoint/2010/main" val="37413074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8361" y="801816"/>
            <a:ext cx="7816071" cy="5522784"/>
          </a:xfrm>
          <a:prstGeom prst="rect">
            <a:avLst/>
          </a:prstGeom>
        </p:spPr>
      </p:pic>
      <p:sp>
        <p:nvSpPr>
          <p:cNvPr id="3" name="Rectangle 2"/>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itle 1"/>
          <p:cNvSpPr txBox="1">
            <a:spLocks/>
          </p:cNvSpPr>
          <p:nvPr/>
        </p:nvSpPr>
        <p:spPr>
          <a:xfrm>
            <a:off x="609600" y="689610"/>
            <a:ext cx="10515600" cy="106299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4000" b="1" dirty="0"/>
              <a:t>Social determinants of health</a:t>
            </a:r>
          </a:p>
        </p:txBody>
      </p:sp>
      <p:sp>
        <p:nvSpPr>
          <p:cNvPr id="2" name="Oval 1"/>
          <p:cNvSpPr/>
          <p:nvPr/>
        </p:nvSpPr>
        <p:spPr>
          <a:xfrm>
            <a:off x="2286000" y="1445306"/>
            <a:ext cx="1371600" cy="366009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72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Title 1"/>
          <p:cNvSpPr>
            <a:spLocks noGrp="1"/>
          </p:cNvSpPr>
          <p:nvPr>
            <p:ph type="title"/>
          </p:nvPr>
        </p:nvSpPr>
        <p:spPr>
          <a:xfrm>
            <a:off x="609600" y="381001"/>
            <a:ext cx="10515600" cy="1064306"/>
          </a:xfrm>
        </p:spPr>
        <p:txBody>
          <a:bodyPr>
            <a:normAutofit/>
          </a:bodyPr>
          <a:lstStyle/>
          <a:p>
            <a:r>
              <a:rPr lang="en-US" sz="4000" b="1" dirty="0"/>
              <a:t>Life Course </a:t>
            </a:r>
            <a:r>
              <a:rPr lang="en-US" sz="4000" b="1" dirty="0" smtClean="0"/>
              <a:t>Intervention Opportunities</a:t>
            </a:r>
            <a:endParaRPr lang="en-US" sz="4000" b="1" dirty="0"/>
          </a:p>
        </p:txBody>
      </p:sp>
      <p:pic>
        <p:nvPicPr>
          <p:cNvPr id="4" name="Content Placeholder 3"/>
          <p:cNvPicPr>
            <a:picLocks noGrp="1" noChangeAspect="1"/>
          </p:cNvPicPr>
          <p:nvPr>
            <p:ph idx="1"/>
          </p:nvPr>
        </p:nvPicPr>
        <p:blipFill rotWithShape="1">
          <a:blip r:embed="rId3"/>
          <a:srcRect t="3005"/>
          <a:stretch/>
        </p:blipFill>
        <p:spPr>
          <a:xfrm>
            <a:off x="716368" y="2667000"/>
            <a:ext cx="4229012" cy="2037833"/>
          </a:xfrm>
          <a:prstGeom prst="rect">
            <a:avLst/>
          </a:prstGeom>
        </p:spPr>
      </p:pic>
      <p:pic>
        <p:nvPicPr>
          <p:cNvPr id="5" name="Picture 4"/>
          <p:cNvPicPr>
            <a:picLocks noChangeAspect="1"/>
          </p:cNvPicPr>
          <p:nvPr/>
        </p:nvPicPr>
        <p:blipFill rotWithShape="1">
          <a:blip r:embed="rId4"/>
          <a:srcRect b="3005"/>
          <a:stretch/>
        </p:blipFill>
        <p:spPr>
          <a:xfrm>
            <a:off x="4953000" y="2667000"/>
            <a:ext cx="6537385" cy="2037833"/>
          </a:xfrm>
          <a:prstGeom prst="rect">
            <a:avLst/>
          </a:prstGeom>
        </p:spPr>
      </p:pic>
    </p:spTree>
    <p:extLst>
      <p:ext uri="{BB962C8B-B14F-4D97-AF65-F5344CB8AC3E}">
        <p14:creationId xmlns:p14="http://schemas.microsoft.com/office/powerpoint/2010/main" val="22084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rotWithShape="1">
          <a:blip r:embed="rId3"/>
          <a:srcRect t="2166"/>
          <a:stretch/>
        </p:blipFill>
        <p:spPr>
          <a:xfrm>
            <a:off x="685800" y="1371599"/>
            <a:ext cx="3222883" cy="3200400"/>
          </a:xfrm>
          <a:prstGeom prst="rect">
            <a:avLst/>
          </a:prstGeom>
        </p:spPr>
      </p:pic>
      <p:sp>
        <p:nvSpPr>
          <p:cNvPr id="7" name="Content Placeholder 6"/>
          <p:cNvSpPr>
            <a:spLocks noGrp="1"/>
          </p:cNvSpPr>
          <p:nvPr>
            <p:ph sz="half" idx="2"/>
          </p:nvPr>
        </p:nvSpPr>
        <p:spPr>
          <a:xfrm>
            <a:off x="4267200" y="1295400"/>
            <a:ext cx="6629400" cy="5029200"/>
          </a:xfrm>
        </p:spPr>
        <p:txBody>
          <a:bodyPr>
            <a:normAutofit/>
          </a:bodyPr>
          <a:lstStyle/>
          <a:p>
            <a:pPr>
              <a:lnSpc>
                <a:spcPct val="150000"/>
              </a:lnSpc>
            </a:pPr>
            <a:r>
              <a:rPr lang="en-US" b="1" dirty="0"/>
              <a:t>Home visitation with financial </a:t>
            </a:r>
            <a:r>
              <a:rPr lang="en-US" b="1" dirty="0" smtClean="0"/>
              <a:t>coaching</a:t>
            </a:r>
          </a:p>
          <a:p>
            <a:pPr lvl="1">
              <a:lnSpc>
                <a:spcPct val="150000"/>
              </a:lnSpc>
            </a:pPr>
            <a:r>
              <a:rPr lang="en-US" b="1" dirty="0" smtClean="0"/>
              <a:t>Example: </a:t>
            </a:r>
            <a:r>
              <a:rPr lang="en-US" b="1" dirty="0" err="1" smtClean="0"/>
              <a:t>Alemeda</a:t>
            </a:r>
            <a:r>
              <a:rPr lang="en-US" b="1" dirty="0" smtClean="0"/>
              <a:t>, CA Public Health Department</a:t>
            </a:r>
            <a:endParaRPr lang="en-US" b="1" dirty="0"/>
          </a:p>
          <a:p>
            <a:pPr>
              <a:lnSpc>
                <a:spcPct val="100000"/>
              </a:lnSpc>
            </a:pPr>
            <a:r>
              <a:rPr lang="en-US" b="1" dirty="0" smtClean="0"/>
              <a:t>Child Development Accounts (CDA) </a:t>
            </a:r>
            <a:r>
              <a:rPr lang="en-US" b="1" dirty="0"/>
              <a:t>with preventive health and early childhood </a:t>
            </a:r>
            <a:r>
              <a:rPr lang="en-US" b="1" dirty="0" smtClean="0"/>
              <a:t>development</a:t>
            </a:r>
          </a:p>
          <a:p>
            <a:pPr>
              <a:lnSpc>
                <a:spcPct val="150000"/>
              </a:lnSpc>
            </a:pPr>
            <a:r>
              <a:rPr lang="en-US" b="1" dirty="0" smtClean="0"/>
              <a:t>Family friendly community development</a:t>
            </a:r>
            <a:endParaRPr lang="en-US" b="1" dirty="0"/>
          </a:p>
          <a:p>
            <a:pPr>
              <a:lnSpc>
                <a:spcPct val="150000"/>
              </a:lnSpc>
            </a:pPr>
            <a:r>
              <a:rPr lang="en-US" b="1" dirty="0" smtClean="0"/>
              <a:t>Interventions should be:</a:t>
            </a:r>
          </a:p>
          <a:p>
            <a:pPr lvl="1">
              <a:lnSpc>
                <a:spcPct val="150000"/>
              </a:lnSpc>
            </a:pPr>
            <a:r>
              <a:rPr lang="en-US" b="1" dirty="0" smtClean="0"/>
              <a:t>Multi-generational</a:t>
            </a:r>
            <a:endParaRPr lang="en-US" b="1" dirty="0"/>
          </a:p>
          <a:p>
            <a:pPr lvl="1">
              <a:lnSpc>
                <a:spcPct val="150000"/>
              </a:lnSpc>
            </a:pPr>
            <a:r>
              <a:rPr lang="en-US" b="1" dirty="0" smtClean="0"/>
              <a:t>Dual language &amp; </a:t>
            </a:r>
            <a:r>
              <a:rPr lang="en-US" b="1" dirty="0"/>
              <a:t>culturally </a:t>
            </a:r>
            <a:r>
              <a:rPr lang="en-US" b="1" dirty="0" smtClean="0"/>
              <a:t>appropriate</a:t>
            </a:r>
            <a:endParaRPr lang="en-US" b="1" dirty="0"/>
          </a:p>
        </p:txBody>
      </p:sp>
    </p:spTree>
    <p:extLst>
      <p:ext uri="{BB962C8B-B14F-4D97-AF65-F5344CB8AC3E}">
        <p14:creationId xmlns:p14="http://schemas.microsoft.com/office/powerpoint/2010/main" val="240829765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rotWithShape="1">
          <a:blip r:embed="rId3"/>
          <a:srcRect l="51197" t="2778"/>
          <a:stretch/>
        </p:blipFill>
        <p:spPr>
          <a:xfrm>
            <a:off x="914400" y="1295400"/>
            <a:ext cx="3236779" cy="3200400"/>
          </a:xfrm>
          <a:prstGeom prst="rect">
            <a:avLst/>
          </a:prstGeom>
        </p:spPr>
      </p:pic>
      <p:sp>
        <p:nvSpPr>
          <p:cNvPr id="6" name="Content Placeholder 5"/>
          <p:cNvSpPr>
            <a:spLocks noGrp="1"/>
          </p:cNvSpPr>
          <p:nvPr>
            <p:ph sz="half" idx="2"/>
          </p:nvPr>
        </p:nvSpPr>
        <p:spPr>
          <a:xfrm>
            <a:off x="4724400" y="1371600"/>
            <a:ext cx="6583680" cy="3505200"/>
          </a:xfrm>
        </p:spPr>
        <p:txBody>
          <a:bodyPr/>
          <a:lstStyle/>
          <a:p>
            <a:pPr>
              <a:lnSpc>
                <a:spcPct val="150000"/>
              </a:lnSpc>
            </a:pPr>
            <a:r>
              <a:rPr lang="en-US" b="1" dirty="0"/>
              <a:t>CDA deposits at key milestones</a:t>
            </a:r>
          </a:p>
          <a:p>
            <a:pPr>
              <a:lnSpc>
                <a:spcPct val="150000"/>
              </a:lnSpc>
            </a:pPr>
            <a:r>
              <a:rPr lang="en-US" b="1" dirty="0"/>
              <a:t>Financial education for entire families</a:t>
            </a:r>
          </a:p>
          <a:p>
            <a:pPr>
              <a:lnSpc>
                <a:spcPct val="150000"/>
              </a:lnSpc>
            </a:pPr>
            <a:r>
              <a:rPr lang="en-US" b="1" dirty="0" smtClean="0"/>
              <a:t>For older teens, hands-on </a:t>
            </a:r>
            <a:r>
              <a:rPr lang="en-US" b="1" dirty="0"/>
              <a:t>financial skills tied to </a:t>
            </a:r>
            <a:r>
              <a:rPr lang="en-US" b="1" dirty="0" smtClean="0"/>
              <a:t>first job</a:t>
            </a:r>
          </a:p>
          <a:p>
            <a:pPr lvl="1">
              <a:lnSpc>
                <a:spcPct val="150000"/>
              </a:lnSpc>
            </a:pPr>
            <a:r>
              <a:rPr lang="en-US" b="1" dirty="0" smtClean="0"/>
              <a:t>Example: </a:t>
            </a:r>
            <a:r>
              <a:rPr lang="en-US" b="1" dirty="0" err="1" smtClean="0"/>
              <a:t>MyPath</a:t>
            </a:r>
            <a:r>
              <a:rPr lang="en-US" b="1" dirty="0" smtClean="0"/>
              <a:t> Savings </a:t>
            </a:r>
            <a:r>
              <a:rPr lang="en-US" b="1" dirty="0" err="1" smtClean="0"/>
              <a:t>Initaitive</a:t>
            </a:r>
            <a:endParaRPr lang="en-US" b="1" dirty="0"/>
          </a:p>
        </p:txBody>
      </p:sp>
    </p:spTree>
    <p:extLst>
      <p:ext uri="{BB962C8B-B14F-4D97-AF65-F5344CB8AC3E}">
        <p14:creationId xmlns:p14="http://schemas.microsoft.com/office/powerpoint/2010/main" val="26035053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a:srcRect r="67236"/>
          <a:stretch/>
        </p:blipFill>
        <p:spPr>
          <a:xfrm>
            <a:off x="685800" y="1524000"/>
            <a:ext cx="3264583" cy="3200400"/>
          </a:xfrm>
          <a:prstGeom prst="rect">
            <a:avLst/>
          </a:prstGeom>
        </p:spPr>
      </p:pic>
      <p:sp>
        <p:nvSpPr>
          <p:cNvPr id="4" name="Content Placeholder 3"/>
          <p:cNvSpPr>
            <a:spLocks noGrp="1"/>
          </p:cNvSpPr>
          <p:nvPr>
            <p:ph sz="half" idx="2"/>
          </p:nvPr>
        </p:nvSpPr>
        <p:spPr>
          <a:xfrm>
            <a:off x="4343400" y="1447800"/>
            <a:ext cx="6675120" cy="3816350"/>
          </a:xfrm>
        </p:spPr>
        <p:txBody>
          <a:bodyPr>
            <a:normAutofit fontScale="92500" lnSpcReduction="10000"/>
          </a:bodyPr>
          <a:lstStyle/>
          <a:p>
            <a:pPr>
              <a:lnSpc>
                <a:spcPct val="150000"/>
              </a:lnSpc>
            </a:pPr>
            <a:r>
              <a:rPr lang="en-US" b="1" dirty="0" smtClean="0"/>
              <a:t>Individual Development Accounts </a:t>
            </a:r>
            <a:r>
              <a:rPr lang="en-US" b="1" dirty="0"/>
              <a:t>tied to preventive health behaviors</a:t>
            </a:r>
          </a:p>
          <a:p>
            <a:pPr>
              <a:lnSpc>
                <a:spcPct val="150000"/>
              </a:lnSpc>
            </a:pPr>
            <a:r>
              <a:rPr lang="en-US" b="1" dirty="0"/>
              <a:t>Workplace wellness </a:t>
            </a:r>
            <a:r>
              <a:rPr lang="en-US" b="1" dirty="0" smtClean="0"/>
              <a:t>programs that encourage employer contributions linked to health behaviors </a:t>
            </a:r>
            <a:endParaRPr lang="en-US" b="1" dirty="0"/>
          </a:p>
          <a:p>
            <a:pPr>
              <a:lnSpc>
                <a:spcPct val="150000"/>
              </a:lnSpc>
            </a:pPr>
            <a:r>
              <a:rPr lang="en-US" b="1" dirty="0"/>
              <a:t>Paid family and sick </a:t>
            </a:r>
            <a:r>
              <a:rPr lang="en-US" b="1" dirty="0" smtClean="0"/>
              <a:t>leave</a:t>
            </a:r>
          </a:p>
          <a:p>
            <a:pPr lvl="1">
              <a:lnSpc>
                <a:spcPct val="150000"/>
              </a:lnSpc>
            </a:pPr>
            <a:r>
              <a:rPr lang="en-US" b="1" dirty="0" smtClean="0"/>
              <a:t>Example: Small Business Majority</a:t>
            </a:r>
            <a:endParaRPr lang="en-US" b="1" dirty="0"/>
          </a:p>
          <a:p>
            <a:pPr>
              <a:lnSpc>
                <a:spcPct val="150000"/>
              </a:lnSpc>
            </a:pPr>
            <a:r>
              <a:rPr lang="en-US" b="1" dirty="0"/>
              <a:t>Financial coaching</a:t>
            </a:r>
          </a:p>
          <a:p>
            <a:pPr>
              <a:lnSpc>
                <a:spcPct val="150000"/>
              </a:lnSpc>
            </a:pPr>
            <a:r>
              <a:rPr lang="en-US" b="1" dirty="0"/>
              <a:t>Homeownership and retirement preparation</a:t>
            </a:r>
          </a:p>
        </p:txBody>
      </p:sp>
    </p:spTree>
    <p:extLst>
      <p:ext uri="{BB962C8B-B14F-4D97-AF65-F5344CB8AC3E}">
        <p14:creationId xmlns:p14="http://schemas.microsoft.com/office/powerpoint/2010/main" val="57757392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a:srcRect l="35168" r="35167"/>
          <a:stretch/>
        </p:blipFill>
        <p:spPr>
          <a:xfrm>
            <a:off x="609601" y="1317557"/>
            <a:ext cx="2955782" cy="3200400"/>
          </a:xfrm>
          <a:prstGeom prst="rect">
            <a:avLst/>
          </a:prstGeom>
        </p:spPr>
      </p:pic>
      <p:sp>
        <p:nvSpPr>
          <p:cNvPr id="3" name="Rectangle 2"/>
          <p:cNvSpPr/>
          <p:nvPr/>
        </p:nvSpPr>
        <p:spPr>
          <a:xfrm>
            <a:off x="3886200" y="1371600"/>
            <a:ext cx="6675120" cy="2605842"/>
          </a:xfrm>
          <a:prstGeom prst="rect">
            <a:avLst/>
          </a:prstGeom>
        </p:spPr>
        <p:txBody>
          <a:bodyPr wrap="square">
            <a:spAutoFit/>
          </a:bodyPr>
          <a:lstStyle/>
          <a:p>
            <a:pPr marL="171450" lvl="0" indent="-171450" defTabSz="685800" fontAlgn="auto">
              <a:lnSpc>
                <a:spcPct val="150000"/>
              </a:lnSpc>
              <a:spcBef>
                <a:spcPts val="750"/>
              </a:spcBef>
              <a:spcAft>
                <a:spcPts val="0"/>
              </a:spcAft>
              <a:buFont typeface="Arial" panose="020B0604020202020204" pitchFamily="34" charset="0"/>
              <a:buChar char="•"/>
            </a:pPr>
            <a:r>
              <a:rPr lang="en-US" sz="2000" b="1" dirty="0">
                <a:solidFill>
                  <a:srgbClr val="000000"/>
                </a:solidFill>
                <a:latin typeface="Segoe UI"/>
                <a:ea typeface="+mn-ea"/>
              </a:rPr>
              <a:t>Financial counseling and support for those with new chronic disease </a:t>
            </a:r>
            <a:r>
              <a:rPr lang="en-US" sz="2000" b="1" dirty="0" smtClean="0">
                <a:solidFill>
                  <a:srgbClr val="000000"/>
                </a:solidFill>
                <a:latin typeface="Segoe UI"/>
                <a:ea typeface="+mn-ea"/>
              </a:rPr>
              <a:t>diagnosis</a:t>
            </a:r>
          </a:p>
          <a:p>
            <a:pPr marL="171450" lvl="0" indent="-171450" defTabSz="685800" fontAlgn="auto">
              <a:lnSpc>
                <a:spcPct val="150000"/>
              </a:lnSpc>
              <a:spcBef>
                <a:spcPts val="750"/>
              </a:spcBef>
              <a:spcAft>
                <a:spcPts val="0"/>
              </a:spcAft>
              <a:buFont typeface="Arial" panose="020B0604020202020204" pitchFamily="34" charset="0"/>
              <a:buChar char="•"/>
            </a:pPr>
            <a:r>
              <a:rPr lang="en-US" sz="2000" b="1" dirty="0" smtClean="0">
                <a:solidFill>
                  <a:srgbClr val="000000"/>
                </a:solidFill>
                <a:latin typeface="Segoe UI"/>
                <a:ea typeface="+mn-ea"/>
              </a:rPr>
              <a:t>Tax </a:t>
            </a:r>
            <a:r>
              <a:rPr lang="en-US" sz="2000" b="1" dirty="0">
                <a:solidFill>
                  <a:srgbClr val="000000"/>
                </a:solidFill>
                <a:latin typeface="Segoe UI"/>
                <a:ea typeface="+mn-ea"/>
              </a:rPr>
              <a:t>deferred savings for care of elderly parents</a:t>
            </a:r>
          </a:p>
          <a:p>
            <a:pPr marL="171450" lvl="0" indent="-171450" defTabSz="685800" fontAlgn="auto">
              <a:lnSpc>
                <a:spcPct val="150000"/>
              </a:lnSpc>
              <a:spcBef>
                <a:spcPts val="750"/>
              </a:spcBef>
              <a:spcAft>
                <a:spcPts val="0"/>
              </a:spcAft>
              <a:buFont typeface="Arial" panose="020B0604020202020204" pitchFamily="34" charset="0"/>
              <a:buChar char="•"/>
            </a:pPr>
            <a:r>
              <a:rPr lang="en-US" sz="2000" b="1" dirty="0">
                <a:solidFill>
                  <a:srgbClr val="000000"/>
                </a:solidFill>
                <a:latin typeface="Segoe UI"/>
                <a:ea typeface="+mn-ea"/>
              </a:rPr>
              <a:t>Homeownership support and </a:t>
            </a:r>
            <a:r>
              <a:rPr lang="en-US" sz="2000" b="1" dirty="0" smtClean="0">
                <a:solidFill>
                  <a:srgbClr val="000000"/>
                </a:solidFill>
                <a:latin typeface="Segoe UI"/>
                <a:ea typeface="+mn-ea"/>
              </a:rPr>
              <a:t>protection that help this key asset grow</a:t>
            </a:r>
            <a:endParaRPr lang="en-US" sz="2000" b="1" dirty="0">
              <a:solidFill>
                <a:srgbClr val="000000"/>
              </a:solidFill>
              <a:latin typeface="Segoe UI"/>
              <a:ea typeface="+mn-ea"/>
            </a:endParaRPr>
          </a:p>
        </p:txBody>
      </p:sp>
    </p:spTree>
    <p:extLst>
      <p:ext uri="{BB962C8B-B14F-4D97-AF65-F5344CB8AC3E}">
        <p14:creationId xmlns:p14="http://schemas.microsoft.com/office/powerpoint/2010/main" val="18158718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3"/>
          <a:srcRect l="68133"/>
          <a:stretch/>
        </p:blipFill>
        <p:spPr>
          <a:xfrm>
            <a:off x="609600" y="1524000"/>
            <a:ext cx="3175170" cy="3200400"/>
          </a:xfrm>
          <a:prstGeom prst="rect">
            <a:avLst/>
          </a:prstGeom>
        </p:spPr>
      </p:pic>
      <p:sp>
        <p:nvSpPr>
          <p:cNvPr id="4" name="Content Placeholder 3"/>
          <p:cNvSpPr>
            <a:spLocks noGrp="1"/>
          </p:cNvSpPr>
          <p:nvPr>
            <p:ph sz="half" idx="2"/>
          </p:nvPr>
        </p:nvSpPr>
        <p:spPr>
          <a:xfrm>
            <a:off x="4419600" y="1600200"/>
            <a:ext cx="6675120" cy="3962400"/>
          </a:xfrm>
        </p:spPr>
        <p:txBody>
          <a:bodyPr>
            <a:normAutofit lnSpcReduction="10000"/>
          </a:bodyPr>
          <a:lstStyle/>
          <a:p>
            <a:pPr>
              <a:lnSpc>
                <a:spcPct val="150000"/>
              </a:lnSpc>
            </a:pPr>
            <a:r>
              <a:rPr lang="en-US" b="1" dirty="0"/>
              <a:t>Financial advice to preserve </a:t>
            </a:r>
            <a:r>
              <a:rPr lang="en-US" b="1" dirty="0" smtClean="0"/>
              <a:t>assets and plan </a:t>
            </a:r>
            <a:r>
              <a:rPr lang="en-US" b="1" dirty="0"/>
              <a:t>for increased health care costs</a:t>
            </a:r>
          </a:p>
          <a:p>
            <a:pPr>
              <a:lnSpc>
                <a:spcPct val="150000"/>
              </a:lnSpc>
            </a:pPr>
            <a:r>
              <a:rPr lang="en-US" b="1" dirty="0"/>
              <a:t>Coordination of health and housing </a:t>
            </a:r>
            <a:r>
              <a:rPr lang="en-US" b="1" dirty="0" smtClean="0"/>
              <a:t>services to allow older adults to “age in place”</a:t>
            </a:r>
          </a:p>
          <a:p>
            <a:pPr lvl="1">
              <a:lnSpc>
                <a:spcPct val="150000"/>
              </a:lnSpc>
            </a:pPr>
            <a:r>
              <a:rPr lang="en-US" b="1" dirty="0" smtClean="0"/>
              <a:t>Example: </a:t>
            </a:r>
            <a:r>
              <a:rPr lang="en-US" b="1" dirty="0" err="1" smtClean="0"/>
              <a:t>Fahe</a:t>
            </a:r>
            <a:r>
              <a:rPr lang="en-US" b="1" dirty="0" smtClean="0"/>
              <a:t>, Appalachia</a:t>
            </a:r>
            <a:endParaRPr lang="en-US" b="1" dirty="0"/>
          </a:p>
          <a:p>
            <a:pPr>
              <a:lnSpc>
                <a:spcPct val="150000"/>
              </a:lnSpc>
            </a:pPr>
            <a:r>
              <a:rPr lang="en-US" b="1" dirty="0"/>
              <a:t>Community health workers with focus </a:t>
            </a:r>
            <a:r>
              <a:rPr lang="en-US" b="1" dirty="0" smtClean="0"/>
              <a:t>on preventative health and </a:t>
            </a:r>
            <a:r>
              <a:rPr lang="en-US" b="1" dirty="0"/>
              <a:t>financial </a:t>
            </a:r>
            <a:r>
              <a:rPr lang="en-US" b="1" dirty="0" smtClean="0"/>
              <a:t>security</a:t>
            </a:r>
          </a:p>
          <a:p>
            <a:pPr marL="514350" lvl="2">
              <a:lnSpc>
                <a:spcPct val="150000"/>
              </a:lnSpc>
              <a:spcBef>
                <a:spcPts val="750"/>
              </a:spcBef>
            </a:pPr>
            <a:r>
              <a:rPr lang="en-US" sz="1800" b="1" dirty="0"/>
              <a:t>Example: Project Puente, San Antonio, TX</a:t>
            </a:r>
          </a:p>
          <a:p>
            <a:pPr>
              <a:lnSpc>
                <a:spcPct val="150000"/>
              </a:lnSpc>
            </a:pPr>
            <a:endParaRPr lang="en-US" b="1" dirty="0"/>
          </a:p>
        </p:txBody>
      </p:sp>
    </p:spTree>
    <p:extLst>
      <p:ext uri="{BB962C8B-B14F-4D97-AF65-F5344CB8AC3E}">
        <p14:creationId xmlns:p14="http://schemas.microsoft.com/office/powerpoint/2010/main" val="67514858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905000"/>
            <a:ext cx="10972800" cy="4191000"/>
          </a:xfrm>
        </p:spPr>
        <p:txBody>
          <a:bodyPr>
            <a:normAutofit/>
          </a:bodyPr>
          <a:lstStyle/>
          <a:p>
            <a:pPr marL="347663" indent="-347663">
              <a:lnSpc>
                <a:spcPct val="100000"/>
              </a:lnSpc>
              <a:spcBef>
                <a:spcPts val="0"/>
              </a:spcBef>
              <a:spcAft>
                <a:spcPts val="1200"/>
              </a:spcAft>
            </a:pPr>
            <a:r>
              <a:rPr lang="en-US" sz="2400" b="1" dirty="0"/>
              <a:t>Actively pursue and develop opportunities to invest in health and economic well-being across the life course</a:t>
            </a:r>
          </a:p>
          <a:p>
            <a:pPr marL="347663" indent="-347663">
              <a:lnSpc>
                <a:spcPct val="100000"/>
              </a:lnSpc>
              <a:spcBef>
                <a:spcPts val="0"/>
              </a:spcBef>
              <a:spcAft>
                <a:spcPts val="1200"/>
              </a:spcAft>
            </a:pPr>
            <a:r>
              <a:rPr lang="en-US" sz="2400" b="1" dirty="0"/>
              <a:t>Encourage a focus on health and asset building in multiple settings and systems, meeting individuals and families where they are</a:t>
            </a:r>
          </a:p>
          <a:p>
            <a:pPr marL="347663" indent="-347663">
              <a:lnSpc>
                <a:spcPct val="100000"/>
              </a:lnSpc>
              <a:spcBef>
                <a:spcPts val="0"/>
              </a:spcBef>
              <a:spcAft>
                <a:spcPts val="1200"/>
              </a:spcAft>
            </a:pPr>
            <a:r>
              <a:rPr lang="en-US" sz="2400" b="1" dirty="0"/>
              <a:t>Support community infrastructure</a:t>
            </a:r>
          </a:p>
          <a:p>
            <a:pPr marL="347663" indent="-347663">
              <a:lnSpc>
                <a:spcPct val="100000"/>
              </a:lnSpc>
              <a:spcBef>
                <a:spcPts val="0"/>
              </a:spcBef>
              <a:spcAft>
                <a:spcPts val="1200"/>
              </a:spcAft>
            </a:pPr>
            <a:r>
              <a:rPr lang="en-US" sz="2400" b="1" dirty="0"/>
              <a:t>Build awareness and provide resources to educate and inform key decision-makers and the public</a:t>
            </a:r>
          </a:p>
          <a:p>
            <a:pPr marL="347663" indent="-347663">
              <a:lnSpc>
                <a:spcPct val="100000"/>
              </a:lnSpc>
              <a:spcBef>
                <a:spcPts val="0"/>
              </a:spcBef>
              <a:spcAft>
                <a:spcPts val="1200"/>
              </a:spcAft>
            </a:pPr>
            <a:r>
              <a:rPr lang="en-US" sz="2400" b="1" dirty="0"/>
              <a:t>Support asset-building and health research</a:t>
            </a:r>
          </a:p>
          <a:p>
            <a:pPr marL="347663" indent="-347663">
              <a:lnSpc>
                <a:spcPct val="100000"/>
              </a:lnSpc>
              <a:spcBef>
                <a:spcPts val="0"/>
              </a:spcBef>
              <a:spcAft>
                <a:spcPts val="1200"/>
              </a:spcAft>
            </a:pPr>
            <a:r>
              <a:rPr lang="en-US" sz="2400" b="1" dirty="0"/>
              <a:t>Increase opportunities for </a:t>
            </a:r>
            <a:r>
              <a:rPr lang="en-US" sz="2400" b="1" dirty="0" smtClean="0"/>
              <a:t>multisector collaboration</a:t>
            </a:r>
            <a:endParaRPr lang="en-US" sz="2400" b="1" dirty="0"/>
          </a:p>
        </p:txBody>
      </p:sp>
      <p:sp>
        <p:nvSpPr>
          <p:cNvPr id="6" name="Rectangle 5"/>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Title 1"/>
          <p:cNvSpPr txBox="1">
            <a:spLocks/>
          </p:cNvSpPr>
          <p:nvPr/>
        </p:nvSpPr>
        <p:spPr>
          <a:xfrm>
            <a:off x="678766" y="426599"/>
            <a:ext cx="10515600" cy="101870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US" sz="4000" b="1" dirty="0">
                <a:solidFill>
                  <a:schemeClr val="tx2">
                    <a:lumMod val="50000"/>
                  </a:schemeClr>
                </a:solidFill>
              </a:rPr>
              <a:t>Recommendations</a:t>
            </a:r>
          </a:p>
        </p:txBody>
      </p:sp>
    </p:spTree>
    <p:extLst>
      <p:ext uri="{BB962C8B-B14F-4D97-AF65-F5344CB8AC3E}">
        <p14:creationId xmlns:p14="http://schemas.microsoft.com/office/powerpoint/2010/main" val="10146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spcAft>
                <a:spcPts val="1800"/>
              </a:spcAft>
            </a:pPr>
            <a:r>
              <a:rPr lang="en-US" sz="2800" dirty="0" smtClean="0"/>
              <a:t>Used interchangeably with terms such as socioeconomic position, social class, social status</a:t>
            </a:r>
          </a:p>
          <a:p>
            <a:pPr>
              <a:spcBef>
                <a:spcPts val="0"/>
              </a:spcBef>
              <a:spcAft>
                <a:spcPts val="1800"/>
              </a:spcAft>
            </a:pPr>
            <a:r>
              <a:rPr lang="en-US" sz="2800" dirty="0" smtClean="0"/>
              <a:t>Includes both resource and prestige-based  assets</a:t>
            </a:r>
          </a:p>
          <a:p>
            <a:r>
              <a:rPr lang="en-US" sz="2800" dirty="0" smtClean="0"/>
              <a:t>Measured by </a:t>
            </a:r>
          </a:p>
          <a:p>
            <a:pPr lvl="1"/>
            <a:r>
              <a:rPr lang="en-US" sz="2400" dirty="0" smtClean="0"/>
              <a:t>Education</a:t>
            </a:r>
          </a:p>
          <a:p>
            <a:pPr lvl="1"/>
            <a:r>
              <a:rPr lang="en-US" sz="2400" dirty="0"/>
              <a:t>Income</a:t>
            </a:r>
          </a:p>
          <a:p>
            <a:pPr lvl="1"/>
            <a:r>
              <a:rPr lang="en-US" sz="2400" dirty="0" smtClean="0"/>
              <a:t>Occupation</a:t>
            </a:r>
          </a:p>
          <a:p>
            <a:pPr lvl="1"/>
            <a:r>
              <a:rPr lang="en-US" sz="2400" dirty="0" smtClean="0"/>
              <a:t>Wealth</a:t>
            </a:r>
          </a:p>
          <a:p>
            <a:pPr>
              <a:spcBef>
                <a:spcPts val="1800"/>
              </a:spcBef>
            </a:pPr>
            <a:r>
              <a:rPr lang="en-US" sz="2700" dirty="0" smtClean="0"/>
              <a:t>Determines economic stability</a:t>
            </a:r>
          </a:p>
          <a:p>
            <a:pPr lvl="1"/>
            <a:endParaRPr lang="en-US" sz="2400" dirty="0" smtClean="0"/>
          </a:p>
          <a:p>
            <a:pPr marL="342900" lvl="1" indent="0">
              <a:buNone/>
            </a:pPr>
            <a:endParaRPr lang="en-US" dirty="0" smtClean="0"/>
          </a:p>
          <a:p>
            <a:pPr lvl="1"/>
            <a:endParaRPr lang="en-US" dirty="0"/>
          </a:p>
        </p:txBody>
      </p:sp>
      <p:sp>
        <p:nvSpPr>
          <p:cNvPr id="4" name="Rectangle 3"/>
          <p:cNvSpPr/>
          <p:nvPr/>
        </p:nvSpPr>
        <p:spPr>
          <a:xfrm>
            <a:off x="0" y="41148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Rectangle 4"/>
          <p:cNvSpPr/>
          <p:nvPr/>
        </p:nvSpPr>
        <p:spPr>
          <a:xfrm>
            <a:off x="609600" y="712800"/>
            <a:ext cx="6813147" cy="707886"/>
          </a:xfrm>
          <a:prstGeom prst="rect">
            <a:avLst/>
          </a:prstGeom>
        </p:spPr>
        <p:txBody>
          <a:bodyPr wrap="none">
            <a:spAutoFit/>
          </a:bodyPr>
          <a:lstStyle/>
          <a:p>
            <a:pPr fontAlgn="auto">
              <a:spcAft>
                <a:spcPts val="0"/>
              </a:spcAft>
            </a:pPr>
            <a:r>
              <a:rPr lang="en-US" sz="4000" b="1" dirty="0" smtClean="0">
                <a:latin typeface="+mj-lt"/>
              </a:rPr>
              <a:t>Socioeconomic Status (SES)</a:t>
            </a:r>
            <a:endParaRPr lang="en-US" sz="4000" b="1" dirty="0">
              <a:latin typeface="+mj-lt"/>
            </a:endParaRPr>
          </a:p>
        </p:txBody>
      </p:sp>
    </p:spTree>
    <p:extLst>
      <p:ext uri="{BB962C8B-B14F-4D97-AF65-F5344CB8AC3E}">
        <p14:creationId xmlns:p14="http://schemas.microsoft.com/office/powerpoint/2010/main" val="8003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Title 1"/>
          <p:cNvSpPr>
            <a:spLocks noGrp="1"/>
          </p:cNvSpPr>
          <p:nvPr>
            <p:ph type="title"/>
          </p:nvPr>
        </p:nvSpPr>
        <p:spPr>
          <a:xfrm>
            <a:off x="609600" y="381000"/>
            <a:ext cx="10515600" cy="1325563"/>
          </a:xfrm>
        </p:spPr>
        <p:txBody>
          <a:bodyPr>
            <a:normAutofit/>
          </a:bodyPr>
          <a:lstStyle/>
          <a:p>
            <a:r>
              <a:rPr lang="en-US" sz="4000" b="1" dirty="0" smtClean="0"/>
              <a:t>SES </a:t>
            </a:r>
            <a:r>
              <a:rPr lang="en-US" sz="4000" b="1" dirty="0"/>
              <a:t>and Health Across the Life Course</a:t>
            </a:r>
          </a:p>
        </p:txBody>
      </p:sp>
      <p:pic>
        <p:nvPicPr>
          <p:cNvPr id="4" name="Content Placeholder 3"/>
          <p:cNvPicPr>
            <a:picLocks noGrp="1" noChangeAspect="1"/>
          </p:cNvPicPr>
          <p:nvPr>
            <p:ph idx="1"/>
          </p:nvPr>
        </p:nvPicPr>
        <p:blipFill rotWithShape="1">
          <a:blip r:embed="rId3"/>
          <a:srcRect l="731"/>
          <a:stretch/>
        </p:blipFill>
        <p:spPr>
          <a:xfrm>
            <a:off x="1995330" y="2514600"/>
            <a:ext cx="8201340" cy="2857306"/>
          </a:xfrm>
          <a:prstGeom prst="rect">
            <a:avLst/>
          </a:prstGeom>
        </p:spPr>
      </p:pic>
      <p:sp>
        <p:nvSpPr>
          <p:cNvPr id="5" name="TextBox 4"/>
          <p:cNvSpPr txBox="1"/>
          <p:nvPr/>
        </p:nvSpPr>
        <p:spPr>
          <a:xfrm>
            <a:off x="5181600" y="5512248"/>
            <a:ext cx="4848540"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74A7C"/>
                </a:solidFill>
                <a:effectLst/>
                <a:uLnTx/>
                <a:uFillTx/>
                <a:latin typeface="Segoe UI"/>
                <a:ea typeface="+mn-ea"/>
                <a:cs typeface="+mn-cs"/>
              </a:rPr>
              <a:t>Adler et al., 2007, </a:t>
            </a:r>
            <a:r>
              <a:rPr kumimoji="0" lang="en-US" sz="1400" b="1" i="1" u="none" strike="noStrike" kern="1200" cap="none" spc="0" normalizeH="0" baseline="0" noProof="0" dirty="0">
                <a:ln>
                  <a:noFill/>
                </a:ln>
                <a:solidFill>
                  <a:srgbClr val="174A7C"/>
                </a:solidFill>
                <a:effectLst/>
                <a:uLnTx/>
                <a:uFillTx/>
                <a:latin typeface="Segoe UI"/>
                <a:ea typeface="+mn-ea"/>
                <a:cs typeface="+mn-cs"/>
              </a:rPr>
              <a:t>Reaching for a Healthier Life: Facts on socioeconomic status and health in the US.</a:t>
            </a:r>
            <a:endParaRPr kumimoji="0" lang="en-US" sz="1400" b="1" i="0" u="none" strike="noStrike" kern="1200" cap="none" spc="0" normalizeH="0" baseline="0" noProof="0" dirty="0">
              <a:ln>
                <a:noFill/>
              </a:ln>
              <a:solidFill>
                <a:srgbClr val="174A7C"/>
              </a:solidFill>
              <a:effectLst/>
              <a:uLnTx/>
              <a:uFillTx/>
              <a:latin typeface="Segoe UI"/>
              <a:ea typeface="+mn-ea"/>
              <a:cs typeface="+mn-cs"/>
            </a:endParaRPr>
          </a:p>
        </p:txBody>
      </p:sp>
    </p:spTree>
    <p:extLst>
      <p:ext uri="{BB962C8B-B14F-4D97-AF65-F5344CB8AC3E}">
        <p14:creationId xmlns:p14="http://schemas.microsoft.com/office/powerpoint/2010/main" val="3295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Title 1"/>
          <p:cNvSpPr>
            <a:spLocks noGrp="1"/>
          </p:cNvSpPr>
          <p:nvPr>
            <p:ph type="title"/>
          </p:nvPr>
        </p:nvSpPr>
        <p:spPr>
          <a:xfrm>
            <a:off x="609600" y="365761"/>
            <a:ext cx="10515600" cy="1079546"/>
          </a:xfrm>
        </p:spPr>
        <p:txBody>
          <a:bodyPr>
            <a:normAutofit/>
          </a:bodyPr>
          <a:lstStyle/>
          <a:p>
            <a:r>
              <a:rPr lang="en-US" sz="4000" b="1" dirty="0" smtClean="0"/>
              <a:t>Wealth vs Income</a:t>
            </a:r>
            <a:endParaRPr lang="en-US" sz="4000" b="1" dirty="0"/>
          </a:p>
        </p:txBody>
      </p:sp>
      <p:sp>
        <p:nvSpPr>
          <p:cNvPr id="7" name="Content Placeholder 6"/>
          <p:cNvSpPr>
            <a:spLocks noGrp="1"/>
          </p:cNvSpPr>
          <p:nvPr>
            <p:ph idx="1"/>
          </p:nvPr>
        </p:nvSpPr>
        <p:spPr/>
        <p:txBody>
          <a:bodyPr>
            <a:normAutofit lnSpcReduction="10000"/>
          </a:bodyPr>
          <a:lstStyle/>
          <a:p>
            <a:r>
              <a:rPr lang="en-US" sz="2800" dirty="0"/>
              <a:t>Income is flow </a:t>
            </a:r>
            <a:r>
              <a:rPr lang="en-US" sz="2800" dirty="0" smtClean="0"/>
              <a:t>of </a:t>
            </a:r>
            <a:r>
              <a:rPr lang="en-US" sz="2800" dirty="0"/>
              <a:t>resources in the household at any give point in time</a:t>
            </a:r>
          </a:p>
          <a:p>
            <a:endParaRPr lang="en-US" sz="2800" dirty="0" smtClean="0"/>
          </a:p>
          <a:p>
            <a:r>
              <a:rPr lang="en-US" sz="2800" dirty="0" smtClean="0"/>
              <a:t>Wealth is financial assets minus debt</a:t>
            </a:r>
          </a:p>
          <a:p>
            <a:endParaRPr lang="en-US" dirty="0" smtClean="0"/>
          </a:p>
          <a:p>
            <a:r>
              <a:rPr lang="en-US" sz="2800" dirty="0" smtClean="0"/>
              <a:t>Assets accumulate over the life course and provide financial stability.  They include:</a:t>
            </a:r>
          </a:p>
          <a:p>
            <a:pPr lvl="1"/>
            <a:r>
              <a:rPr lang="en-US" sz="2400" dirty="0" smtClean="0"/>
              <a:t>Home ownership</a:t>
            </a:r>
          </a:p>
          <a:p>
            <a:pPr lvl="1"/>
            <a:r>
              <a:rPr lang="en-US" sz="2400" dirty="0" smtClean="0"/>
              <a:t>Business ownership</a:t>
            </a:r>
          </a:p>
          <a:p>
            <a:pPr lvl="1"/>
            <a:r>
              <a:rPr lang="en-US" sz="2400" dirty="0" smtClean="0"/>
              <a:t>Stocks and bonds</a:t>
            </a:r>
          </a:p>
          <a:p>
            <a:pPr lvl="1"/>
            <a:r>
              <a:rPr lang="en-US" sz="2400" dirty="0" smtClean="0"/>
              <a:t>Retirement accounts</a:t>
            </a:r>
          </a:p>
          <a:p>
            <a:pPr lvl="1"/>
            <a:endParaRPr lang="en-US" dirty="0" smtClean="0"/>
          </a:p>
          <a:p>
            <a:pPr marL="0" indent="0">
              <a:buNone/>
            </a:pPr>
            <a:endParaRPr lang="en-US" sz="2800" dirty="0"/>
          </a:p>
        </p:txBody>
      </p:sp>
    </p:spTree>
    <p:extLst>
      <p:ext uri="{BB962C8B-B14F-4D97-AF65-F5344CB8AC3E}">
        <p14:creationId xmlns:p14="http://schemas.microsoft.com/office/powerpoint/2010/main" val="48224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84" y="2514600"/>
            <a:ext cx="571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pPr algn="r"/>
            <a:r>
              <a:rPr lang="en-US" dirty="0">
                <a:solidFill>
                  <a:schemeClr val="bg1"/>
                </a:solidFill>
              </a:rPr>
              <a:t>INEQUITIES IN WEALTH AND HEALTH</a:t>
            </a:r>
          </a:p>
        </p:txBody>
      </p:sp>
      <p:sp>
        <p:nvSpPr>
          <p:cNvPr id="2" name="TextBox 1"/>
          <p:cNvSpPr txBox="1"/>
          <p:nvPr/>
        </p:nvSpPr>
        <p:spPr>
          <a:xfrm>
            <a:off x="3482976" y="563880"/>
            <a:ext cx="5221816" cy="769441"/>
          </a:xfrm>
          <a:prstGeom prst="rect">
            <a:avLst/>
          </a:prstGeom>
          <a:noFill/>
        </p:spPr>
        <p:txBody>
          <a:bodyPr wrap="square" rtlCol="0">
            <a:spAutoFit/>
          </a:bodyPr>
          <a:lstStyle/>
          <a:p>
            <a:r>
              <a:rPr lang="en-US" sz="4400" dirty="0" smtClean="0"/>
              <a:t>Inequality in Wealth</a:t>
            </a:r>
            <a:endParaRPr lang="en-US" sz="4400" dirty="0"/>
          </a:p>
        </p:txBody>
      </p:sp>
    </p:spTree>
    <p:extLst>
      <p:ext uri="{BB962C8B-B14F-4D97-AF65-F5344CB8AC3E}">
        <p14:creationId xmlns:p14="http://schemas.microsoft.com/office/powerpoint/2010/main" val="214212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2778" t="9876" r="2778" b="8333"/>
          <a:stretch/>
        </p:blipFill>
        <p:spPr bwMode="auto">
          <a:xfrm>
            <a:off x="914400" y="685800"/>
            <a:ext cx="10220261" cy="531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8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524000"/>
            <a:ext cx="7023011" cy="4898550"/>
          </a:xfrm>
          <a:prstGeom prst="rect">
            <a:avLst/>
          </a:prstGeom>
          <a:effectLst/>
        </p:spPr>
      </p:pic>
      <p:sp>
        <p:nvSpPr>
          <p:cNvPr id="4" name="Rectangle 3"/>
          <p:cNvSpPr/>
          <p:nvPr/>
        </p:nvSpPr>
        <p:spPr>
          <a:xfrm>
            <a:off x="0" y="381000"/>
            <a:ext cx="12192000" cy="10643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Title 1"/>
          <p:cNvSpPr>
            <a:spLocks noGrp="1"/>
          </p:cNvSpPr>
          <p:nvPr>
            <p:ph type="title"/>
          </p:nvPr>
        </p:nvSpPr>
        <p:spPr>
          <a:xfrm>
            <a:off x="609600" y="381000"/>
            <a:ext cx="7239000" cy="1295400"/>
          </a:xfrm>
        </p:spPr>
        <p:txBody>
          <a:bodyPr>
            <a:normAutofit/>
          </a:bodyPr>
          <a:lstStyle/>
          <a:p>
            <a:r>
              <a:rPr lang="en-US" sz="4000" b="1" dirty="0"/>
              <a:t>Racial, ethnic wealth gap</a:t>
            </a:r>
          </a:p>
        </p:txBody>
      </p:sp>
    </p:spTree>
    <p:extLst>
      <p:ext uri="{BB962C8B-B14F-4D97-AF65-F5344CB8AC3E}">
        <p14:creationId xmlns:p14="http://schemas.microsoft.com/office/powerpoint/2010/main" val="49350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384" y="2514600"/>
            <a:ext cx="571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a:bodyPr>
          <a:lstStyle/>
          <a:p>
            <a:pPr algn="r"/>
            <a:r>
              <a:rPr lang="en-US" dirty="0">
                <a:solidFill>
                  <a:schemeClr val="bg1"/>
                </a:solidFill>
              </a:rPr>
              <a:t>INEQUITIES IN WEALTH AND HEALTH</a:t>
            </a:r>
          </a:p>
        </p:txBody>
      </p:sp>
      <p:sp>
        <p:nvSpPr>
          <p:cNvPr id="2" name="TextBox 1"/>
          <p:cNvSpPr txBox="1"/>
          <p:nvPr/>
        </p:nvSpPr>
        <p:spPr>
          <a:xfrm>
            <a:off x="2245784" y="548640"/>
            <a:ext cx="7696200" cy="769441"/>
          </a:xfrm>
          <a:prstGeom prst="rect">
            <a:avLst/>
          </a:prstGeom>
          <a:noFill/>
        </p:spPr>
        <p:txBody>
          <a:bodyPr wrap="square" rtlCol="0">
            <a:spAutoFit/>
          </a:bodyPr>
          <a:lstStyle/>
          <a:p>
            <a:r>
              <a:rPr lang="en-US" sz="4400" dirty="0" smtClean="0"/>
              <a:t>Inequality in Health by Wealth</a:t>
            </a:r>
            <a:endParaRPr lang="en-US" sz="4400" dirty="0"/>
          </a:p>
        </p:txBody>
      </p:sp>
    </p:spTree>
    <p:extLst>
      <p:ext uri="{BB962C8B-B14F-4D97-AF65-F5344CB8AC3E}">
        <p14:creationId xmlns:p14="http://schemas.microsoft.com/office/powerpoint/2010/main" val="15650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AFN">
      <a:dk1>
        <a:srgbClr val="174A7C"/>
      </a:dk1>
      <a:lt1>
        <a:srgbClr val="FFFFFF"/>
      </a:lt1>
      <a:dk2>
        <a:srgbClr val="1F497D"/>
      </a:dk2>
      <a:lt2>
        <a:srgbClr val="EEECE1"/>
      </a:lt2>
      <a:accent1>
        <a:srgbClr val="5D87A1"/>
      </a:accent1>
      <a:accent2>
        <a:srgbClr val="D9531E"/>
      </a:accent2>
      <a:accent3>
        <a:srgbClr val="817C00"/>
      </a:accent3>
      <a:accent4>
        <a:srgbClr val="D9531E"/>
      </a:accent4>
      <a:accent5>
        <a:srgbClr val="5D87A1"/>
      </a:accent5>
      <a:accent6>
        <a:srgbClr val="F6A01A"/>
      </a:accent6>
      <a:hlink>
        <a:srgbClr val="174A7C"/>
      </a:hlink>
      <a:folHlink>
        <a:srgbClr val="5D87A1"/>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_afn 2017 theme">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fn 2017 theme" id="{C1F55CCE-32E1-4B33-8705-D824369FD7A3}" vid="{35CBD95E-86BB-448D-8D4A-9D41B423E2D1}"/>
    </a:ext>
  </a:extLst>
</a:theme>
</file>

<file path=ppt/theme/theme12.xml><?xml version="1.0" encoding="utf-8"?>
<a:theme xmlns:a="http://schemas.openxmlformats.org/drawingml/2006/main" name="2_Office Theme">
  <a:themeElements>
    <a:clrScheme name="AFN">
      <a:dk1>
        <a:srgbClr val="174A7C"/>
      </a:dk1>
      <a:lt1>
        <a:srgbClr val="FFFFFF"/>
      </a:lt1>
      <a:dk2>
        <a:srgbClr val="1F497D"/>
      </a:dk2>
      <a:lt2>
        <a:srgbClr val="EEECE1"/>
      </a:lt2>
      <a:accent1>
        <a:srgbClr val="5D87A1"/>
      </a:accent1>
      <a:accent2>
        <a:srgbClr val="D9531E"/>
      </a:accent2>
      <a:accent3>
        <a:srgbClr val="817C00"/>
      </a:accent3>
      <a:accent4>
        <a:srgbClr val="D9531E"/>
      </a:accent4>
      <a:accent5>
        <a:srgbClr val="5D87A1"/>
      </a:accent5>
      <a:accent6>
        <a:srgbClr val="F6A01A"/>
      </a:accent6>
      <a:hlink>
        <a:srgbClr val="174A7C"/>
      </a:hlink>
      <a:folHlink>
        <a:srgbClr val="5D87A1"/>
      </a:folHlink>
    </a:clrScheme>
    <a:fontScheme name="SEGOE UI AL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fn 2017 theme">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fn 2017 theme" id="{C1F55CCE-32E1-4B33-8705-D824369FD7A3}" vid="{35CBD95E-86BB-448D-8D4A-9D41B423E2D1}"/>
    </a:ext>
  </a:extLst>
</a:theme>
</file>

<file path=ppt/theme/theme5.xml><?xml version="1.0" encoding="utf-8"?>
<a:theme xmlns:a="http://schemas.openxmlformats.org/drawingml/2006/main" name="2_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L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health wealth">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health wealth" id="{5705BD9F-A7D5-41E2-A70C-EE8A1FDE8D74}" vid="{8B34D177-6762-4FD6-97DC-A9F515643128}"/>
    </a:ext>
  </a:extLst>
</a:theme>
</file>

<file path=ppt/theme/theme9.xml><?xml version="1.0" encoding="utf-8"?>
<a:theme xmlns:a="http://schemas.openxmlformats.org/drawingml/2006/main" name="6_UI New Brand Basic 1">
  <a:themeElements>
    <a:clrScheme name="Custom 6">
      <a:dk1>
        <a:sysClr val="windowText" lastClr="000000"/>
      </a:dk1>
      <a:lt1>
        <a:sysClr val="window" lastClr="FFFFFF"/>
      </a:lt1>
      <a:dk2>
        <a:srgbClr val="0096D2"/>
      </a:dk2>
      <a:lt2>
        <a:srgbClr val="CECFCE"/>
      </a:lt2>
      <a:accent1>
        <a:srgbClr val="0096D2"/>
      </a:accent1>
      <a:accent2>
        <a:srgbClr val="9FC7DE"/>
      </a:accent2>
      <a:accent3>
        <a:srgbClr val="153D66"/>
      </a:accent3>
      <a:accent4>
        <a:srgbClr val="828381"/>
      </a:accent4>
      <a:accent5>
        <a:srgbClr val="B1B3B1"/>
      </a:accent5>
      <a:accent6>
        <a:srgbClr val="F0BA1B"/>
      </a:accent6>
      <a:hlink>
        <a:srgbClr val="3091C4"/>
      </a:hlink>
      <a:folHlink>
        <a:srgbClr val="FAB15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24015</TotalTime>
  <Words>2050</Words>
  <Application>Microsoft Office PowerPoint</Application>
  <PresentationFormat>Custom</PresentationFormat>
  <Paragraphs>174</Paragraphs>
  <Slides>26</Slides>
  <Notes>25</Notes>
  <HiddenSlides>0</HiddenSlides>
  <MMClips>0</MMClips>
  <ScaleCrop>false</ScaleCrop>
  <HeadingPairs>
    <vt:vector size="4" baseType="variant">
      <vt:variant>
        <vt:lpstr>Theme</vt:lpstr>
      </vt:variant>
      <vt:variant>
        <vt:i4>12</vt:i4>
      </vt:variant>
      <vt:variant>
        <vt:lpstr>Slide Titles</vt:lpstr>
      </vt:variant>
      <vt:variant>
        <vt:i4>26</vt:i4>
      </vt:variant>
    </vt:vector>
  </HeadingPairs>
  <TitlesOfParts>
    <vt:vector size="38" baseType="lpstr">
      <vt:lpstr>UI New Brand Basic 1</vt:lpstr>
      <vt:lpstr>1_UI New Brand Basic 1</vt:lpstr>
      <vt:lpstr>3_UI New Brand Basic 1</vt:lpstr>
      <vt:lpstr>afn 2017 theme</vt:lpstr>
      <vt:lpstr>2_UI New Brand Basic 1</vt:lpstr>
      <vt:lpstr>4_UI New Brand Basic 1</vt:lpstr>
      <vt:lpstr>1_Office Theme</vt:lpstr>
      <vt:lpstr>health wealth</vt:lpstr>
      <vt:lpstr>6_UI New Brand Basic 1</vt:lpstr>
      <vt:lpstr>Office Theme</vt:lpstr>
      <vt:lpstr>1_afn 2017 theme</vt:lpstr>
      <vt:lpstr>2_Office Theme</vt:lpstr>
      <vt:lpstr>PowerPoint Presentation</vt:lpstr>
      <vt:lpstr>PowerPoint Presentation</vt:lpstr>
      <vt:lpstr>PowerPoint Presentation</vt:lpstr>
      <vt:lpstr>SES and Health Across the Life Course</vt:lpstr>
      <vt:lpstr>Wealth vs Income</vt:lpstr>
      <vt:lpstr>INEQUITIES IN WEALTH AND HEALTH</vt:lpstr>
      <vt:lpstr>PowerPoint Presentation</vt:lpstr>
      <vt:lpstr>Racial, ethnic wealth gap</vt:lpstr>
      <vt:lpstr>INEQUITIES IN WEALTH AND HEALTH</vt:lpstr>
      <vt:lpstr>PowerPoint Presentation</vt:lpstr>
      <vt:lpstr>PowerPoint Presentation</vt:lpstr>
      <vt:lpstr>PowerPoint Presentation</vt:lpstr>
      <vt:lpstr>Debt and Health</vt:lpstr>
      <vt:lpstr>D</vt:lpstr>
      <vt:lpstr>dA</vt:lpstr>
      <vt:lpstr>How does wealth impact health?</vt:lpstr>
      <vt:lpstr>PowerPoint Presentation</vt:lpstr>
      <vt:lpstr>Education leads to…</vt:lpstr>
      <vt:lpstr>Greater Future Orientation</vt:lpstr>
      <vt:lpstr>Life Course Intervention Opportunities</vt:lpstr>
      <vt:lpstr>PowerPoint Presentation</vt:lpstr>
      <vt:lpstr>PowerPoint Presentation</vt:lpstr>
      <vt:lpstr>PowerPoint Presentation</vt:lpstr>
      <vt:lpstr>PowerPoint Presentation</vt:lpstr>
      <vt:lpstr>PowerPoint Presentation</vt:lpstr>
      <vt:lpstr>PowerPoint Presentation</vt:lpstr>
    </vt:vector>
  </TitlesOfParts>
  <Company>The Urban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AFN Health and Wealth Webinar presentation 2017</dc:title>
  <dc:creator>AFN</dc:creator>
  <cp:lastModifiedBy>anjum</cp:lastModifiedBy>
  <cp:revision>293</cp:revision>
  <dcterms:created xsi:type="dcterms:W3CDTF">2014-01-16T21:17:16Z</dcterms:created>
  <dcterms:modified xsi:type="dcterms:W3CDTF">2017-07-14T05:14:34Z</dcterms:modified>
</cp:coreProperties>
</file>